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layout28.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diagrams/colors27.xml" ContentType="application/vnd.openxmlformats-officedocument.drawingml.diagramColors+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handoutMasters/handoutMaster1.xml" ContentType="application/vnd.openxmlformats-officedocument.presentationml.handoutMaster+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handoutMasterIdLst>
    <p:handoutMasterId r:id="rId31"/>
  </p:handoutMasterIdLst>
  <p:sldIdLst>
    <p:sldId id="282" r:id="rId2"/>
    <p:sldId id="258" r:id="rId3"/>
    <p:sldId id="262" r:id="rId4"/>
    <p:sldId id="260" r:id="rId5"/>
    <p:sldId id="256" r:id="rId6"/>
    <p:sldId id="267" r:id="rId7"/>
    <p:sldId id="271" r:id="rId8"/>
    <p:sldId id="270" r:id="rId9"/>
    <p:sldId id="261" r:id="rId10"/>
    <p:sldId id="265" r:id="rId11"/>
    <p:sldId id="268" r:id="rId12"/>
    <p:sldId id="269" r:id="rId13"/>
    <p:sldId id="259" r:id="rId14"/>
    <p:sldId id="263" r:id="rId15"/>
    <p:sldId id="283" r:id="rId16"/>
    <p:sldId id="264" r:id="rId17"/>
    <p:sldId id="272" r:id="rId18"/>
    <p:sldId id="273" r:id="rId19"/>
    <p:sldId id="274" r:id="rId20"/>
    <p:sldId id="275" r:id="rId21"/>
    <p:sldId id="276" r:id="rId22"/>
    <p:sldId id="277" r:id="rId23"/>
    <p:sldId id="278" r:id="rId24"/>
    <p:sldId id="279" r:id="rId25"/>
    <p:sldId id="280" r:id="rId26"/>
    <p:sldId id="281" r:id="rId27"/>
    <p:sldId id="257" r:id="rId28"/>
    <p:sldId id="28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72D4"/>
    <a:srgbClr val="66FF99"/>
    <a:srgbClr val="FF9900"/>
    <a:srgbClr val="FF3300"/>
    <a:srgbClr val="EB21D3"/>
    <a:srgbClr val="57DCF7"/>
    <a:srgbClr val="C39BE1"/>
    <a:srgbClr val="E3737B"/>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p:cViewPr varScale="1">
        <p:scale>
          <a:sx n="89" d="100"/>
          <a:sy n="89" d="100"/>
        </p:scale>
        <p:origin x="-155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ata20.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7EC932-4CA4-45C3-B2C0-F8BC87DDF91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173DDF2B-AD00-4A83-B011-F4A6B1239FA4}">
      <dgm:prSet phldrT="[Texto]"/>
      <dgm:spPr>
        <a:solidFill>
          <a:srgbClr val="92D050"/>
        </a:solidFill>
        <a:ln>
          <a:solidFill>
            <a:schemeClr val="tx1"/>
          </a:solidFill>
        </a:ln>
      </dgm:spPr>
      <dgm:t>
        <a:bodyPr/>
        <a:lstStyle/>
        <a:p>
          <a:r>
            <a:rPr lang="es-ES" dirty="0" smtClean="0">
              <a:solidFill>
                <a:schemeClr val="tx1"/>
              </a:solidFill>
            </a:rPr>
            <a:t>Predominio femenino :10:1</a:t>
          </a:r>
          <a:endParaRPr lang="es-ES" dirty="0">
            <a:solidFill>
              <a:schemeClr val="tx1"/>
            </a:solidFill>
          </a:endParaRPr>
        </a:p>
      </dgm:t>
    </dgm:pt>
    <dgm:pt modelId="{75F74D62-A830-404C-A9D6-F13DBBF573D3}" type="parTrans" cxnId="{50C13E54-5D8A-403D-B72A-8BE7FCD41FD5}">
      <dgm:prSet/>
      <dgm:spPr/>
      <dgm:t>
        <a:bodyPr/>
        <a:lstStyle/>
        <a:p>
          <a:endParaRPr lang="es-ES"/>
        </a:p>
      </dgm:t>
    </dgm:pt>
    <dgm:pt modelId="{2C540CA0-B7B8-4867-82F5-F2ACC8886E7D}" type="sibTrans" cxnId="{50C13E54-5D8A-403D-B72A-8BE7FCD41FD5}">
      <dgm:prSet/>
      <dgm:spPr/>
      <dgm:t>
        <a:bodyPr/>
        <a:lstStyle/>
        <a:p>
          <a:endParaRPr lang="es-ES"/>
        </a:p>
      </dgm:t>
    </dgm:pt>
    <dgm:pt modelId="{CD4D2744-C213-446B-8F0C-C1194DD42A86}">
      <dgm:prSet phldrT="[Texto]"/>
      <dgm:spPr>
        <a:solidFill>
          <a:srgbClr val="FF9900"/>
        </a:solidFill>
        <a:ln>
          <a:solidFill>
            <a:schemeClr val="tx1"/>
          </a:solidFill>
        </a:ln>
      </dgm:spPr>
      <dgm:t>
        <a:bodyPr/>
        <a:lstStyle/>
        <a:p>
          <a:r>
            <a:rPr lang="es-ES" dirty="0" smtClean="0">
              <a:solidFill>
                <a:schemeClr val="tx1"/>
              </a:solidFill>
            </a:rPr>
            <a:t>Explicación antropológica</a:t>
          </a:r>
          <a:endParaRPr lang="es-ES" dirty="0">
            <a:solidFill>
              <a:schemeClr val="tx1"/>
            </a:solidFill>
          </a:endParaRPr>
        </a:p>
      </dgm:t>
    </dgm:pt>
    <dgm:pt modelId="{48C9688B-218E-47B1-90A3-3779575D9D70}" type="parTrans" cxnId="{5CBDEE81-A375-44FD-A07C-95060E61225C}">
      <dgm:prSet/>
      <dgm:spPr/>
      <dgm:t>
        <a:bodyPr/>
        <a:lstStyle/>
        <a:p>
          <a:endParaRPr lang="es-ES"/>
        </a:p>
      </dgm:t>
    </dgm:pt>
    <dgm:pt modelId="{61D3515B-3E30-484C-898C-014755FEAF30}" type="sibTrans" cxnId="{5CBDEE81-A375-44FD-A07C-95060E61225C}">
      <dgm:prSet/>
      <dgm:spPr/>
      <dgm:t>
        <a:bodyPr/>
        <a:lstStyle/>
        <a:p>
          <a:endParaRPr lang="es-ES"/>
        </a:p>
      </dgm:t>
    </dgm:pt>
    <dgm:pt modelId="{C192B0CB-496F-4AA5-82FF-011A1E2B3BEC}">
      <dgm:prSet phldrT="[Texto]"/>
      <dgm:spPr>
        <a:solidFill>
          <a:srgbClr val="FFFF00">
            <a:alpha val="90000"/>
          </a:srgbClr>
        </a:solidFill>
        <a:ln>
          <a:solidFill>
            <a:schemeClr val="tx1">
              <a:alpha val="90000"/>
            </a:schemeClr>
          </a:solidFill>
        </a:ln>
      </dgm:spPr>
      <dgm:t>
        <a:bodyPr/>
        <a:lstStyle/>
        <a:p>
          <a:r>
            <a:rPr lang="es-ES" dirty="0" smtClean="0">
              <a:solidFill>
                <a:schemeClr val="tx1"/>
              </a:solidFill>
            </a:rPr>
            <a:t>Cerebro biológicamente dotado para la supervivencia de la especie</a:t>
          </a:r>
          <a:endParaRPr lang="es-ES" dirty="0">
            <a:solidFill>
              <a:schemeClr val="tx1"/>
            </a:solidFill>
          </a:endParaRPr>
        </a:p>
      </dgm:t>
    </dgm:pt>
    <dgm:pt modelId="{6A482859-5F75-4FB0-86A1-DB3CF17DC4E5}" type="parTrans" cxnId="{5DC3436F-2F37-4E1A-B0B9-1A0DE54A7714}">
      <dgm:prSet/>
      <dgm:spPr/>
      <dgm:t>
        <a:bodyPr/>
        <a:lstStyle/>
        <a:p>
          <a:endParaRPr lang="es-ES"/>
        </a:p>
      </dgm:t>
    </dgm:pt>
    <dgm:pt modelId="{0C734874-9F5C-4DE0-9C39-E2D37D9502EA}" type="sibTrans" cxnId="{5DC3436F-2F37-4E1A-B0B9-1A0DE54A7714}">
      <dgm:prSet/>
      <dgm:spPr/>
      <dgm:t>
        <a:bodyPr/>
        <a:lstStyle/>
        <a:p>
          <a:endParaRPr lang="es-ES"/>
        </a:p>
      </dgm:t>
    </dgm:pt>
    <dgm:pt modelId="{888780D8-07AD-42B4-B3D5-31D4BFF145E5}">
      <dgm:prSet phldrT="[Texto]"/>
      <dgm:spPr>
        <a:solidFill>
          <a:srgbClr val="57DCF7"/>
        </a:solidFill>
        <a:ln>
          <a:solidFill>
            <a:schemeClr val="tx1"/>
          </a:solidFill>
        </a:ln>
      </dgm:spPr>
      <dgm:t>
        <a:bodyPr/>
        <a:lstStyle/>
        <a:p>
          <a:r>
            <a:rPr lang="es-ES" dirty="0" smtClean="0">
              <a:solidFill>
                <a:schemeClr val="tx1"/>
              </a:solidFill>
            </a:rPr>
            <a:t>Explicación adquirida: ROL SOCIAL</a:t>
          </a:r>
          <a:endParaRPr lang="es-ES" dirty="0">
            <a:solidFill>
              <a:schemeClr val="tx1"/>
            </a:solidFill>
          </a:endParaRPr>
        </a:p>
      </dgm:t>
    </dgm:pt>
    <dgm:pt modelId="{330225CA-C4E0-4CBD-86DF-BBA57A7E13BF}" type="parTrans" cxnId="{18D2B27E-32E0-49F9-8174-6BCDD1AEB8F8}">
      <dgm:prSet/>
      <dgm:spPr/>
      <dgm:t>
        <a:bodyPr/>
        <a:lstStyle/>
        <a:p>
          <a:endParaRPr lang="es-ES"/>
        </a:p>
      </dgm:t>
    </dgm:pt>
    <dgm:pt modelId="{AC5C9319-5FB3-4C60-93A5-64FA13613C33}" type="sibTrans" cxnId="{18D2B27E-32E0-49F9-8174-6BCDD1AEB8F8}">
      <dgm:prSet/>
      <dgm:spPr/>
      <dgm:t>
        <a:bodyPr/>
        <a:lstStyle/>
        <a:p>
          <a:endParaRPr lang="es-ES"/>
        </a:p>
      </dgm:t>
    </dgm:pt>
    <dgm:pt modelId="{E5F0390C-F769-472E-A7BA-A6D0E7B304E6}">
      <dgm:prSet phldrT="[Texto]"/>
      <dgm:spPr>
        <a:solidFill>
          <a:srgbClr val="AA72D4"/>
        </a:solidFill>
        <a:ln>
          <a:solidFill>
            <a:schemeClr val="tx1"/>
          </a:solidFill>
        </a:ln>
      </dgm:spPr>
      <dgm:t>
        <a:bodyPr/>
        <a:lstStyle/>
        <a:p>
          <a:r>
            <a:rPr lang="es-ES" b="1" dirty="0" smtClean="0">
              <a:solidFill>
                <a:schemeClr val="tx1"/>
              </a:solidFill>
            </a:rPr>
            <a:t>CEREBRO HIPERVIGILANTE</a:t>
          </a:r>
          <a:endParaRPr lang="es-ES" b="1" dirty="0">
            <a:solidFill>
              <a:schemeClr val="tx1"/>
            </a:solidFill>
          </a:endParaRPr>
        </a:p>
      </dgm:t>
    </dgm:pt>
    <dgm:pt modelId="{670EEF6E-66EC-47C4-8A81-0D9C3130C847}" type="parTrans" cxnId="{0AFCD3F8-5C91-4033-B7D1-8CAC01FFEADE}">
      <dgm:prSet/>
      <dgm:spPr/>
      <dgm:t>
        <a:bodyPr/>
        <a:lstStyle/>
        <a:p>
          <a:endParaRPr lang="es-ES"/>
        </a:p>
      </dgm:t>
    </dgm:pt>
    <dgm:pt modelId="{CBFA6331-7ABB-45A0-951C-7E224A884D92}" type="sibTrans" cxnId="{0AFCD3F8-5C91-4033-B7D1-8CAC01FFEADE}">
      <dgm:prSet/>
      <dgm:spPr/>
      <dgm:t>
        <a:bodyPr/>
        <a:lstStyle/>
        <a:p>
          <a:endParaRPr lang="es-ES"/>
        </a:p>
      </dgm:t>
    </dgm:pt>
    <dgm:pt modelId="{6F55E160-0513-47C7-BCB9-30DDFBFB06E6}" type="pres">
      <dgm:prSet presAssocID="{DD7EC932-4CA4-45C3-B2C0-F8BC87DDF916}" presName="Name0" presStyleCnt="0">
        <dgm:presLayoutVars>
          <dgm:dir/>
          <dgm:animLvl val="lvl"/>
          <dgm:resizeHandles val="exact"/>
        </dgm:presLayoutVars>
      </dgm:prSet>
      <dgm:spPr/>
      <dgm:t>
        <a:bodyPr/>
        <a:lstStyle/>
        <a:p>
          <a:endParaRPr lang="es-ES"/>
        </a:p>
      </dgm:t>
    </dgm:pt>
    <dgm:pt modelId="{D0A0FC30-4A52-4F60-A81E-6E721FC5490E}" type="pres">
      <dgm:prSet presAssocID="{E5F0390C-F769-472E-A7BA-A6D0E7B304E6}" presName="boxAndChildren" presStyleCnt="0"/>
      <dgm:spPr/>
    </dgm:pt>
    <dgm:pt modelId="{B2028F97-F410-4EC0-92AB-2535005688F8}" type="pres">
      <dgm:prSet presAssocID="{E5F0390C-F769-472E-A7BA-A6D0E7B304E6}" presName="parentTextBox" presStyleLbl="node1" presStyleIdx="0" presStyleCnt="4"/>
      <dgm:spPr/>
      <dgm:t>
        <a:bodyPr/>
        <a:lstStyle/>
        <a:p>
          <a:endParaRPr lang="es-ES"/>
        </a:p>
      </dgm:t>
    </dgm:pt>
    <dgm:pt modelId="{EC061BF3-3AA8-4362-B26E-110FEC5B7083}" type="pres">
      <dgm:prSet presAssocID="{AC5C9319-5FB3-4C60-93A5-64FA13613C33}" presName="sp" presStyleCnt="0"/>
      <dgm:spPr/>
    </dgm:pt>
    <dgm:pt modelId="{FBA6D427-830E-4858-B878-D6D1C6D839A0}" type="pres">
      <dgm:prSet presAssocID="{888780D8-07AD-42B4-B3D5-31D4BFF145E5}" presName="arrowAndChildren" presStyleCnt="0"/>
      <dgm:spPr/>
    </dgm:pt>
    <dgm:pt modelId="{A5A0F47A-ADAD-4DA0-986A-7A1557BCA774}" type="pres">
      <dgm:prSet presAssocID="{888780D8-07AD-42B4-B3D5-31D4BFF145E5}" presName="parentTextArrow" presStyleLbl="node1" presStyleIdx="1" presStyleCnt="4"/>
      <dgm:spPr/>
      <dgm:t>
        <a:bodyPr/>
        <a:lstStyle/>
        <a:p>
          <a:endParaRPr lang="es-ES"/>
        </a:p>
      </dgm:t>
    </dgm:pt>
    <dgm:pt modelId="{7D6ECD92-E6B5-4D66-95EA-26D9B0D6FD28}" type="pres">
      <dgm:prSet presAssocID="{61D3515B-3E30-484C-898C-014755FEAF30}" presName="sp" presStyleCnt="0"/>
      <dgm:spPr/>
    </dgm:pt>
    <dgm:pt modelId="{27803603-B311-4FFE-8FF6-F89F5BF7D017}" type="pres">
      <dgm:prSet presAssocID="{CD4D2744-C213-446B-8F0C-C1194DD42A86}" presName="arrowAndChildren" presStyleCnt="0"/>
      <dgm:spPr/>
    </dgm:pt>
    <dgm:pt modelId="{4767B46E-4F1A-4BB1-B7DF-AD205ECAA975}" type="pres">
      <dgm:prSet presAssocID="{CD4D2744-C213-446B-8F0C-C1194DD42A86}" presName="parentTextArrow" presStyleLbl="node1" presStyleIdx="1" presStyleCnt="4"/>
      <dgm:spPr/>
      <dgm:t>
        <a:bodyPr/>
        <a:lstStyle/>
        <a:p>
          <a:endParaRPr lang="es-ES"/>
        </a:p>
      </dgm:t>
    </dgm:pt>
    <dgm:pt modelId="{AA228168-92B0-4E20-8D5F-EDB2930AEA5F}" type="pres">
      <dgm:prSet presAssocID="{CD4D2744-C213-446B-8F0C-C1194DD42A86}" presName="arrow" presStyleLbl="node1" presStyleIdx="2" presStyleCnt="4" custLinFactNeighborX="256" custLinFactNeighborY="-7355"/>
      <dgm:spPr/>
      <dgm:t>
        <a:bodyPr/>
        <a:lstStyle/>
        <a:p>
          <a:endParaRPr lang="es-ES"/>
        </a:p>
      </dgm:t>
    </dgm:pt>
    <dgm:pt modelId="{DE52DD71-18EB-4CB8-8078-6C628E8C0540}" type="pres">
      <dgm:prSet presAssocID="{CD4D2744-C213-446B-8F0C-C1194DD42A86}" presName="descendantArrow" presStyleCnt="0"/>
      <dgm:spPr/>
    </dgm:pt>
    <dgm:pt modelId="{33B7463A-9760-4AC9-B4AA-93795444D29B}" type="pres">
      <dgm:prSet presAssocID="{C192B0CB-496F-4AA5-82FF-011A1E2B3BEC}" presName="childTextArrow" presStyleLbl="fgAccFollowNode1" presStyleIdx="0" presStyleCnt="1" custScaleX="2000000" custScaleY="165387">
        <dgm:presLayoutVars>
          <dgm:bulletEnabled val="1"/>
        </dgm:presLayoutVars>
      </dgm:prSet>
      <dgm:spPr/>
      <dgm:t>
        <a:bodyPr/>
        <a:lstStyle/>
        <a:p>
          <a:endParaRPr lang="es-ES"/>
        </a:p>
      </dgm:t>
    </dgm:pt>
    <dgm:pt modelId="{118020DA-ACD7-4FD6-934A-5DD9F9F7705F}" type="pres">
      <dgm:prSet presAssocID="{2C540CA0-B7B8-4867-82F5-F2ACC8886E7D}" presName="sp" presStyleCnt="0"/>
      <dgm:spPr/>
    </dgm:pt>
    <dgm:pt modelId="{F45517EC-468A-484B-B55E-4E7471CC2743}" type="pres">
      <dgm:prSet presAssocID="{173DDF2B-AD00-4A83-B011-F4A6B1239FA4}" presName="arrowAndChildren" presStyleCnt="0"/>
      <dgm:spPr/>
    </dgm:pt>
    <dgm:pt modelId="{52D47BA0-B4E5-4A12-ADC0-D26C50481BA6}" type="pres">
      <dgm:prSet presAssocID="{173DDF2B-AD00-4A83-B011-F4A6B1239FA4}" presName="parentTextArrow" presStyleLbl="node1" presStyleIdx="3" presStyleCnt="4" custLinFactNeighborX="256" custLinFactNeighborY="-4954"/>
      <dgm:spPr/>
      <dgm:t>
        <a:bodyPr/>
        <a:lstStyle/>
        <a:p>
          <a:endParaRPr lang="es-ES"/>
        </a:p>
      </dgm:t>
    </dgm:pt>
  </dgm:ptLst>
  <dgm:cxnLst>
    <dgm:cxn modelId="{18D2B27E-32E0-49F9-8174-6BCDD1AEB8F8}" srcId="{DD7EC932-4CA4-45C3-B2C0-F8BC87DDF916}" destId="{888780D8-07AD-42B4-B3D5-31D4BFF145E5}" srcOrd="2" destOrd="0" parTransId="{330225CA-C4E0-4CBD-86DF-BBA57A7E13BF}" sibTransId="{AC5C9319-5FB3-4C60-93A5-64FA13613C33}"/>
    <dgm:cxn modelId="{0AFCD3F8-5C91-4033-B7D1-8CAC01FFEADE}" srcId="{DD7EC932-4CA4-45C3-B2C0-F8BC87DDF916}" destId="{E5F0390C-F769-472E-A7BA-A6D0E7B304E6}" srcOrd="3" destOrd="0" parTransId="{670EEF6E-66EC-47C4-8A81-0D9C3130C847}" sibTransId="{CBFA6331-7ABB-45A0-951C-7E224A884D92}"/>
    <dgm:cxn modelId="{526871F0-5085-47FA-83A4-D185FE41124B}" type="presOf" srcId="{DD7EC932-4CA4-45C3-B2C0-F8BC87DDF916}" destId="{6F55E160-0513-47C7-BCB9-30DDFBFB06E6}" srcOrd="0" destOrd="0" presId="urn:microsoft.com/office/officeart/2005/8/layout/process4"/>
    <dgm:cxn modelId="{5CBDEE81-A375-44FD-A07C-95060E61225C}" srcId="{DD7EC932-4CA4-45C3-B2C0-F8BC87DDF916}" destId="{CD4D2744-C213-446B-8F0C-C1194DD42A86}" srcOrd="1" destOrd="0" parTransId="{48C9688B-218E-47B1-90A3-3779575D9D70}" sibTransId="{61D3515B-3E30-484C-898C-014755FEAF30}"/>
    <dgm:cxn modelId="{50C13E54-5D8A-403D-B72A-8BE7FCD41FD5}" srcId="{DD7EC932-4CA4-45C3-B2C0-F8BC87DDF916}" destId="{173DDF2B-AD00-4A83-B011-F4A6B1239FA4}" srcOrd="0" destOrd="0" parTransId="{75F74D62-A830-404C-A9D6-F13DBBF573D3}" sibTransId="{2C540CA0-B7B8-4867-82F5-F2ACC8886E7D}"/>
    <dgm:cxn modelId="{AB9BB091-DB6C-44B8-9B84-57DF0081365F}" type="presOf" srcId="{173DDF2B-AD00-4A83-B011-F4A6B1239FA4}" destId="{52D47BA0-B4E5-4A12-ADC0-D26C50481BA6}" srcOrd="0" destOrd="0" presId="urn:microsoft.com/office/officeart/2005/8/layout/process4"/>
    <dgm:cxn modelId="{CB9DA73F-205B-4550-B5E6-30EE3682DB3E}" type="presOf" srcId="{888780D8-07AD-42B4-B3D5-31D4BFF145E5}" destId="{A5A0F47A-ADAD-4DA0-986A-7A1557BCA774}" srcOrd="0" destOrd="0" presId="urn:microsoft.com/office/officeart/2005/8/layout/process4"/>
    <dgm:cxn modelId="{5BCF7F58-1B8D-4D3D-8E4C-675C1007599D}" type="presOf" srcId="{CD4D2744-C213-446B-8F0C-C1194DD42A86}" destId="{AA228168-92B0-4E20-8D5F-EDB2930AEA5F}" srcOrd="1" destOrd="0" presId="urn:microsoft.com/office/officeart/2005/8/layout/process4"/>
    <dgm:cxn modelId="{60CF6C4F-4415-45F1-B747-DAF54757C3BE}" type="presOf" srcId="{C192B0CB-496F-4AA5-82FF-011A1E2B3BEC}" destId="{33B7463A-9760-4AC9-B4AA-93795444D29B}" srcOrd="0" destOrd="0" presId="urn:microsoft.com/office/officeart/2005/8/layout/process4"/>
    <dgm:cxn modelId="{D002A289-D0AA-42CD-818C-10EE394EE179}" type="presOf" srcId="{CD4D2744-C213-446B-8F0C-C1194DD42A86}" destId="{4767B46E-4F1A-4BB1-B7DF-AD205ECAA975}" srcOrd="0" destOrd="0" presId="urn:microsoft.com/office/officeart/2005/8/layout/process4"/>
    <dgm:cxn modelId="{5DC3436F-2F37-4E1A-B0B9-1A0DE54A7714}" srcId="{CD4D2744-C213-446B-8F0C-C1194DD42A86}" destId="{C192B0CB-496F-4AA5-82FF-011A1E2B3BEC}" srcOrd="0" destOrd="0" parTransId="{6A482859-5F75-4FB0-86A1-DB3CF17DC4E5}" sibTransId="{0C734874-9F5C-4DE0-9C39-E2D37D9502EA}"/>
    <dgm:cxn modelId="{8ECBEE62-3FD4-4209-9EA6-649C615E42A4}" type="presOf" srcId="{E5F0390C-F769-472E-A7BA-A6D0E7B304E6}" destId="{B2028F97-F410-4EC0-92AB-2535005688F8}" srcOrd="0" destOrd="0" presId="urn:microsoft.com/office/officeart/2005/8/layout/process4"/>
    <dgm:cxn modelId="{00C27010-AD0D-461C-A336-2EE259F09D01}" type="presParOf" srcId="{6F55E160-0513-47C7-BCB9-30DDFBFB06E6}" destId="{D0A0FC30-4A52-4F60-A81E-6E721FC5490E}" srcOrd="0" destOrd="0" presId="urn:microsoft.com/office/officeart/2005/8/layout/process4"/>
    <dgm:cxn modelId="{B2649D66-7BAF-486C-A70F-DB140377FECC}" type="presParOf" srcId="{D0A0FC30-4A52-4F60-A81E-6E721FC5490E}" destId="{B2028F97-F410-4EC0-92AB-2535005688F8}" srcOrd="0" destOrd="0" presId="urn:microsoft.com/office/officeart/2005/8/layout/process4"/>
    <dgm:cxn modelId="{A7CDB85A-2422-4CB2-B708-8E68BCE1CC56}" type="presParOf" srcId="{6F55E160-0513-47C7-BCB9-30DDFBFB06E6}" destId="{EC061BF3-3AA8-4362-B26E-110FEC5B7083}" srcOrd="1" destOrd="0" presId="urn:microsoft.com/office/officeart/2005/8/layout/process4"/>
    <dgm:cxn modelId="{660F97AD-E2AA-4ED4-A049-24CCC3EFD730}" type="presParOf" srcId="{6F55E160-0513-47C7-BCB9-30DDFBFB06E6}" destId="{FBA6D427-830E-4858-B878-D6D1C6D839A0}" srcOrd="2" destOrd="0" presId="urn:microsoft.com/office/officeart/2005/8/layout/process4"/>
    <dgm:cxn modelId="{55AB2AD2-4A7F-4699-B8BA-2FCD43812DF1}" type="presParOf" srcId="{FBA6D427-830E-4858-B878-D6D1C6D839A0}" destId="{A5A0F47A-ADAD-4DA0-986A-7A1557BCA774}" srcOrd="0" destOrd="0" presId="urn:microsoft.com/office/officeart/2005/8/layout/process4"/>
    <dgm:cxn modelId="{49ADE2EA-6BBE-4376-90C4-486B59938EEB}" type="presParOf" srcId="{6F55E160-0513-47C7-BCB9-30DDFBFB06E6}" destId="{7D6ECD92-E6B5-4D66-95EA-26D9B0D6FD28}" srcOrd="3" destOrd="0" presId="urn:microsoft.com/office/officeart/2005/8/layout/process4"/>
    <dgm:cxn modelId="{DA3DFDE1-1F81-4C70-B87C-1D5231221BCB}" type="presParOf" srcId="{6F55E160-0513-47C7-BCB9-30DDFBFB06E6}" destId="{27803603-B311-4FFE-8FF6-F89F5BF7D017}" srcOrd="4" destOrd="0" presId="urn:microsoft.com/office/officeart/2005/8/layout/process4"/>
    <dgm:cxn modelId="{34C6E221-1192-485D-B409-24452473805F}" type="presParOf" srcId="{27803603-B311-4FFE-8FF6-F89F5BF7D017}" destId="{4767B46E-4F1A-4BB1-B7DF-AD205ECAA975}" srcOrd="0" destOrd="0" presId="urn:microsoft.com/office/officeart/2005/8/layout/process4"/>
    <dgm:cxn modelId="{8AAAF337-A00C-4D32-BD1F-BCA3C34B0595}" type="presParOf" srcId="{27803603-B311-4FFE-8FF6-F89F5BF7D017}" destId="{AA228168-92B0-4E20-8D5F-EDB2930AEA5F}" srcOrd="1" destOrd="0" presId="urn:microsoft.com/office/officeart/2005/8/layout/process4"/>
    <dgm:cxn modelId="{88D71FB3-B0B4-48D3-97FA-383471559BC2}" type="presParOf" srcId="{27803603-B311-4FFE-8FF6-F89F5BF7D017}" destId="{DE52DD71-18EB-4CB8-8078-6C628E8C0540}" srcOrd="2" destOrd="0" presId="urn:microsoft.com/office/officeart/2005/8/layout/process4"/>
    <dgm:cxn modelId="{559A9835-D78C-46AD-B33D-14C89AC0E946}" type="presParOf" srcId="{DE52DD71-18EB-4CB8-8078-6C628E8C0540}" destId="{33B7463A-9760-4AC9-B4AA-93795444D29B}" srcOrd="0" destOrd="0" presId="urn:microsoft.com/office/officeart/2005/8/layout/process4"/>
    <dgm:cxn modelId="{BAB3BDDE-E472-4AEA-A171-BDE3C4A66AC7}" type="presParOf" srcId="{6F55E160-0513-47C7-BCB9-30DDFBFB06E6}" destId="{118020DA-ACD7-4FD6-934A-5DD9F9F7705F}" srcOrd="5" destOrd="0" presId="urn:microsoft.com/office/officeart/2005/8/layout/process4"/>
    <dgm:cxn modelId="{C75634AD-5B79-47EE-B5C9-3901859952D6}" type="presParOf" srcId="{6F55E160-0513-47C7-BCB9-30DDFBFB06E6}" destId="{F45517EC-468A-484B-B55E-4E7471CC2743}" srcOrd="6" destOrd="0" presId="urn:microsoft.com/office/officeart/2005/8/layout/process4"/>
    <dgm:cxn modelId="{F89D2418-3A4F-41A1-96A2-2EA1A736631A}" type="presParOf" srcId="{F45517EC-468A-484B-B55E-4E7471CC2743}" destId="{52D47BA0-B4E5-4A12-ADC0-D26C50481BA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4EB9D7-3820-4741-8ED8-D50377ED63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86CADC17-F60C-4E8C-811E-009B85131F36}">
      <dgm:prSet/>
      <dgm:spPr/>
      <dgm:t>
        <a:bodyPr/>
        <a:lstStyle/>
        <a:p>
          <a:pPr rtl="0"/>
          <a:r>
            <a:rPr lang="es-ES" dirty="0" smtClean="0"/>
            <a:t>La educación, el conocimiento y la comprensión de lo que ocurre reducen la amenaza asociada al dolor y puede ser una herramienta terapéutica inestimable en relación con nuestros pacientes.</a:t>
          </a:r>
          <a:endParaRPr lang="es-ES" dirty="0"/>
        </a:p>
      </dgm:t>
    </dgm:pt>
    <dgm:pt modelId="{58721DDF-EFA6-46AF-BB1A-DF8C4DE4B284}" type="parTrans" cxnId="{E5C80F3D-4607-4DB6-85E6-39FB4F83D845}">
      <dgm:prSet/>
      <dgm:spPr/>
      <dgm:t>
        <a:bodyPr/>
        <a:lstStyle/>
        <a:p>
          <a:endParaRPr lang="es-ES"/>
        </a:p>
      </dgm:t>
    </dgm:pt>
    <dgm:pt modelId="{6279DCB5-B2C3-41FF-B3F9-EF4D720E6B6F}" type="sibTrans" cxnId="{E5C80F3D-4607-4DB6-85E6-39FB4F83D845}">
      <dgm:prSet/>
      <dgm:spPr/>
      <dgm:t>
        <a:bodyPr/>
        <a:lstStyle/>
        <a:p>
          <a:endParaRPr lang="es-ES"/>
        </a:p>
      </dgm:t>
    </dgm:pt>
    <dgm:pt modelId="{4E7E5B63-428D-481E-BDD9-6CBEBB09AE53}">
      <dgm:prSet custT="1"/>
      <dgm:spPr/>
      <dgm:t>
        <a:bodyPr/>
        <a:lstStyle/>
        <a:p>
          <a:pPr rtl="0"/>
          <a:r>
            <a:rPr lang="es-ES" sz="1800" b="1" dirty="0" smtClean="0">
              <a:solidFill>
                <a:schemeClr val="tx1"/>
              </a:solidFill>
            </a:rPr>
            <a:t>Mediante RMF (Resonancia Magnética Funcional ), se demuestra que después de la educación en fisiología del dolor a un paciente con dolor lumbar crónico, se observa una marcada reducción de la actividad cerebral generalizada durante la ejecución de movimientos del tronco</a:t>
          </a:r>
          <a:endParaRPr lang="es-ES" sz="1800" b="1" dirty="0">
            <a:solidFill>
              <a:schemeClr val="tx1"/>
            </a:solidFill>
          </a:endParaRPr>
        </a:p>
      </dgm:t>
    </dgm:pt>
    <dgm:pt modelId="{6DF913D2-9586-4EA5-8371-22929109D712}" type="parTrans" cxnId="{D7B4C465-AFD8-48D3-9A0D-2D0F559D725E}">
      <dgm:prSet/>
      <dgm:spPr/>
      <dgm:t>
        <a:bodyPr/>
        <a:lstStyle/>
        <a:p>
          <a:endParaRPr lang="es-ES"/>
        </a:p>
      </dgm:t>
    </dgm:pt>
    <dgm:pt modelId="{EF0E7E83-586B-406C-819D-021B2F9565CA}" type="sibTrans" cxnId="{D7B4C465-AFD8-48D3-9A0D-2D0F559D725E}">
      <dgm:prSet/>
      <dgm:spPr/>
      <dgm:t>
        <a:bodyPr/>
        <a:lstStyle/>
        <a:p>
          <a:endParaRPr lang="es-ES"/>
        </a:p>
      </dgm:t>
    </dgm:pt>
    <dgm:pt modelId="{9D6CAA22-E03A-4048-823C-FE8257A0AE99}" type="pres">
      <dgm:prSet presAssocID="{6F4EB9D7-3820-4741-8ED8-D50377ED633B}" presName="linear" presStyleCnt="0">
        <dgm:presLayoutVars>
          <dgm:animLvl val="lvl"/>
          <dgm:resizeHandles val="exact"/>
        </dgm:presLayoutVars>
      </dgm:prSet>
      <dgm:spPr/>
      <dgm:t>
        <a:bodyPr/>
        <a:lstStyle/>
        <a:p>
          <a:endParaRPr lang="es-ES"/>
        </a:p>
      </dgm:t>
    </dgm:pt>
    <dgm:pt modelId="{42F0408C-5555-4656-91BD-C68076F171D9}" type="pres">
      <dgm:prSet presAssocID="{86CADC17-F60C-4E8C-811E-009B85131F36}" presName="parentText" presStyleLbl="node1" presStyleIdx="0" presStyleCnt="2" custScaleY="26426" custLinFactNeighborY="7064">
        <dgm:presLayoutVars>
          <dgm:chMax val="0"/>
          <dgm:bulletEnabled val="1"/>
        </dgm:presLayoutVars>
      </dgm:prSet>
      <dgm:spPr/>
      <dgm:t>
        <a:bodyPr/>
        <a:lstStyle/>
        <a:p>
          <a:endParaRPr lang="es-ES"/>
        </a:p>
      </dgm:t>
    </dgm:pt>
    <dgm:pt modelId="{15405028-DAC1-42A6-ADB5-1C59D29CFEDB}" type="pres">
      <dgm:prSet presAssocID="{6279DCB5-B2C3-41FF-B3F9-EF4D720E6B6F}" presName="spacer" presStyleCnt="0"/>
      <dgm:spPr/>
    </dgm:pt>
    <dgm:pt modelId="{253E95FD-4200-46BF-B84E-A14DF4E163C1}" type="pres">
      <dgm:prSet presAssocID="{4E7E5B63-428D-481E-BDD9-6CBEBB09AE53}" presName="parentText" presStyleLbl="node1" presStyleIdx="1" presStyleCnt="2" custScaleX="44001" custScaleY="33465" custLinFactNeighborX="-27376" custLinFactNeighborY="-12381">
        <dgm:presLayoutVars>
          <dgm:chMax val="0"/>
          <dgm:bulletEnabled val="1"/>
        </dgm:presLayoutVars>
      </dgm:prSet>
      <dgm:spPr/>
      <dgm:t>
        <a:bodyPr/>
        <a:lstStyle/>
        <a:p>
          <a:endParaRPr lang="es-ES"/>
        </a:p>
      </dgm:t>
    </dgm:pt>
  </dgm:ptLst>
  <dgm:cxnLst>
    <dgm:cxn modelId="{E5C80F3D-4607-4DB6-85E6-39FB4F83D845}" srcId="{6F4EB9D7-3820-4741-8ED8-D50377ED633B}" destId="{86CADC17-F60C-4E8C-811E-009B85131F36}" srcOrd="0" destOrd="0" parTransId="{58721DDF-EFA6-46AF-BB1A-DF8C4DE4B284}" sibTransId="{6279DCB5-B2C3-41FF-B3F9-EF4D720E6B6F}"/>
    <dgm:cxn modelId="{87730938-A3C8-4F23-8390-522547D7999A}" type="presOf" srcId="{86CADC17-F60C-4E8C-811E-009B85131F36}" destId="{42F0408C-5555-4656-91BD-C68076F171D9}" srcOrd="0" destOrd="0" presId="urn:microsoft.com/office/officeart/2005/8/layout/vList2"/>
    <dgm:cxn modelId="{55383833-1C4E-446E-8179-FA72C8ED317F}" type="presOf" srcId="{6F4EB9D7-3820-4741-8ED8-D50377ED633B}" destId="{9D6CAA22-E03A-4048-823C-FE8257A0AE99}" srcOrd="0" destOrd="0" presId="urn:microsoft.com/office/officeart/2005/8/layout/vList2"/>
    <dgm:cxn modelId="{87C5BC65-8527-4506-81D1-947C130E7238}" type="presOf" srcId="{4E7E5B63-428D-481E-BDD9-6CBEBB09AE53}" destId="{253E95FD-4200-46BF-B84E-A14DF4E163C1}" srcOrd="0" destOrd="0" presId="urn:microsoft.com/office/officeart/2005/8/layout/vList2"/>
    <dgm:cxn modelId="{D7B4C465-AFD8-48D3-9A0D-2D0F559D725E}" srcId="{6F4EB9D7-3820-4741-8ED8-D50377ED633B}" destId="{4E7E5B63-428D-481E-BDD9-6CBEBB09AE53}" srcOrd="1" destOrd="0" parTransId="{6DF913D2-9586-4EA5-8371-22929109D712}" sibTransId="{EF0E7E83-586B-406C-819D-021B2F9565CA}"/>
    <dgm:cxn modelId="{1AB9240B-14C8-4501-8296-74D973A46A0C}" type="presParOf" srcId="{9D6CAA22-E03A-4048-823C-FE8257A0AE99}" destId="{42F0408C-5555-4656-91BD-C68076F171D9}" srcOrd="0" destOrd="0" presId="urn:microsoft.com/office/officeart/2005/8/layout/vList2"/>
    <dgm:cxn modelId="{D3B28BC4-0C7E-42A4-9EDC-CA962F6FBDDC}" type="presParOf" srcId="{9D6CAA22-E03A-4048-823C-FE8257A0AE99}" destId="{15405028-DAC1-42A6-ADB5-1C59D29CFEDB}" srcOrd="1" destOrd="0" presId="urn:microsoft.com/office/officeart/2005/8/layout/vList2"/>
    <dgm:cxn modelId="{FE4BCFB8-4109-417C-808A-F40B3647498F}" type="presParOf" srcId="{9D6CAA22-E03A-4048-823C-FE8257A0AE99}" destId="{253E95FD-4200-46BF-B84E-A14DF4E163C1}"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0B5120-F9C0-4E1A-859B-1437CD1D3CF7}" type="doc">
      <dgm:prSet loTypeId="urn:microsoft.com/office/officeart/2005/8/layout/target3" loCatId="relationship" qsTypeId="urn:microsoft.com/office/officeart/2005/8/quickstyle/simple1" qsCatId="simple" csTypeId="urn:microsoft.com/office/officeart/2005/8/colors/colorful3" csCatId="colorful"/>
      <dgm:spPr/>
      <dgm:t>
        <a:bodyPr/>
        <a:lstStyle/>
        <a:p>
          <a:endParaRPr lang="es-ES"/>
        </a:p>
      </dgm:t>
    </dgm:pt>
    <dgm:pt modelId="{5CC213D0-3672-450B-A08A-D8C8216AF9FF}">
      <dgm:prSet custT="1"/>
      <dgm:spPr/>
      <dgm:t>
        <a:bodyPr/>
        <a:lstStyle/>
        <a:p>
          <a:pPr rtl="0"/>
          <a:r>
            <a:rPr lang="es-ES" sz="2800" b="1" dirty="0" smtClean="0">
              <a:solidFill>
                <a:srgbClr val="EB21D3"/>
              </a:solidFill>
            </a:rPr>
            <a:t>El dolor se aprende</a:t>
          </a:r>
          <a:r>
            <a:rPr lang="es-ES" sz="2100" dirty="0" smtClean="0"/>
            <a:t>: la información buena, ajustada a la realidad, permitirá al cerebro hacer una gestión razonable de la misma.</a:t>
          </a:r>
          <a:endParaRPr lang="es-ES" sz="2100" dirty="0"/>
        </a:p>
      </dgm:t>
    </dgm:pt>
    <dgm:pt modelId="{6C048B05-2E57-4674-A94D-4180CABE05C5}" type="parTrans" cxnId="{4ECDFD73-D226-416F-894F-94751F723489}">
      <dgm:prSet/>
      <dgm:spPr/>
      <dgm:t>
        <a:bodyPr/>
        <a:lstStyle/>
        <a:p>
          <a:endParaRPr lang="es-ES"/>
        </a:p>
      </dgm:t>
    </dgm:pt>
    <dgm:pt modelId="{11872BCC-D776-4EFE-9B9F-3B19ECCE2D0D}" type="sibTrans" cxnId="{4ECDFD73-D226-416F-894F-94751F723489}">
      <dgm:prSet/>
      <dgm:spPr/>
      <dgm:t>
        <a:bodyPr/>
        <a:lstStyle/>
        <a:p>
          <a:endParaRPr lang="es-ES"/>
        </a:p>
      </dgm:t>
    </dgm:pt>
    <dgm:pt modelId="{FEA8824A-C60C-4E4A-8A57-5EE07DD96BCD}">
      <dgm:prSet/>
      <dgm:spPr/>
      <dgm:t>
        <a:bodyPr/>
        <a:lstStyle/>
        <a:p>
          <a:pPr rtl="0"/>
          <a:r>
            <a:rPr lang="es-ES" b="1" dirty="0" smtClean="0">
              <a:solidFill>
                <a:srgbClr val="EB21D3"/>
              </a:solidFill>
            </a:rPr>
            <a:t>NEUROPLASTICIDAD. EL CEREBRO SE CAMBIA A SI MISMO</a:t>
          </a:r>
          <a:r>
            <a:rPr lang="es-ES" dirty="0" smtClean="0"/>
            <a:t>: El cerebro constantemente aprende, hace nuevas conexiones y luego refuerza su propio aprendizaje según patrones.</a:t>
          </a:r>
          <a:endParaRPr lang="es-ES" dirty="0"/>
        </a:p>
      </dgm:t>
    </dgm:pt>
    <dgm:pt modelId="{E707ACA9-37B7-4C61-BBE7-AFCD08BE5390}" type="parTrans" cxnId="{8ED20AE0-8BE0-4412-8BE1-ACAA6D828608}">
      <dgm:prSet/>
      <dgm:spPr/>
      <dgm:t>
        <a:bodyPr/>
        <a:lstStyle/>
        <a:p>
          <a:endParaRPr lang="es-ES"/>
        </a:p>
      </dgm:t>
    </dgm:pt>
    <dgm:pt modelId="{1AA9F14B-F428-47D3-8FEC-79FE1530B6B3}" type="sibTrans" cxnId="{8ED20AE0-8BE0-4412-8BE1-ACAA6D828608}">
      <dgm:prSet/>
      <dgm:spPr/>
      <dgm:t>
        <a:bodyPr/>
        <a:lstStyle/>
        <a:p>
          <a:endParaRPr lang="es-ES"/>
        </a:p>
      </dgm:t>
    </dgm:pt>
    <dgm:pt modelId="{7BBB37B5-684F-48C1-A935-7CBC35375A8D}">
      <dgm:prSet/>
      <dgm:spPr/>
      <dgm:t>
        <a:bodyPr/>
        <a:lstStyle/>
        <a:p>
          <a:pPr rtl="0"/>
          <a:r>
            <a:rPr lang="es-ES" dirty="0" smtClean="0"/>
            <a:t>Las conexiones entre neuronas pueden ser </a:t>
          </a:r>
          <a:r>
            <a:rPr lang="es-ES" b="1" dirty="0" smtClean="0">
              <a:solidFill>
                <a:srgbClr val="EB21D3"/>
              </a:solidFill>
            </a:rPr>
            <a:t>reversibles</a:t>
          </a:r>
          <a:endParaRPr lang="es-ES" b="1" dirty="0">
            <a:solidFill>
              <a:srgbClr val="EB21D3"/>
            </a:solidFill>
          </a:endParaRPr>
        </a:p>
      </dgm:t>
    </dgm:pt>
    <dgm:pt modelId="{A3129D3D-870F-420B-AD73-5E0056A69E78}" type="parTrans" cxnId="{53E0628C-A47F-44D0-AC50-C52613CB452D}">
      <dgm:prSet/>
      <dgm:spPr/>
      <dgm:t>
        <a:bodyPr/>
        <a:lstStyle/>
        <a:p>
          <a:endParaRPr lang="es-ES"/>
        </a:p>
      </dgm:t>
    </dgm:pt>
    <dgm:pt modelId="{6F82DC7B-04F7-46F9-8497-B6056DB2C619}" type="sibTrans" cxnId="{53E0628C-A47F-44D0-AC50-C52613CB452D}">
      <dgm:prSet/>
      <dgm:spPr/>
      <dgm:t>
        <a:bodyPr/>
        <a:lstStyle/>
        <a:p>
          <a:endParaRPr lang="es-ES"/>
        </a:p>
      </dgm:t>
    </dgm:pt>
    <dgm:pt modelId="{902F01D1-DCBB-4915-A1C6-1E3A0F443804}" type="pres">
      <dgm:prSet presAssocID="{AC0B5120-F9C0-4E1A-859B-1437CD1D3CF7}" presName="Name0" presStyleCnt="0">
        <dgm:presLayoutVars>
          <dgm:chMax val="7"/>
          <dgm:dir/>
          <dgm:animLvl val="lvl"/>
          <dgm:resizeHandles val="exact"/>
        </dgm:presLayoutVars>
      </dgm:prSet>
      <dgm:spPr/>
      <dgm:t>
        <a:bodyPr/>
        <a:lstStyle/>
        <a:p>
          <a:endParaRPr lang="es-ES"/>
        </a:p>
      </dgm:t>
    </dgm:pt>
    <dgm:pt modelId="{00E8582B-4959-4C9C-AC74-FC71DEAE1B62}" type="pres">
      <dgm:prSet presAssocID="{5CC213D0-3672-450B-A08A-D8C8216AF9FF}" presName="circle1" presStyleLbl="node1" presStyleIdx="0" presStyleCnt="3"/>
      <dgm:spPr/>
    </dgm:pt>
    <dgm:pt modelId="{2BC3EE35-1E54-4D34-9D62-AB26DAF85A05}" type="pres">
      <dgm:prSet presAssocID="{5CC213D0-3672-450B-A08A-D8C8216AF9FF}" presName="space" presStyleCnt="0"/>
      <dgm:spPr/>
    </dgm:pt>
    <dgm:pt modelId="{343176DC-64E4-4FA9-BC33-3DE8982E5228}" type="pres">
      <dgm:prSet presAssocID="{5CC213D0-3672-450B-A08A-D8C8216AF9FF}" presName="rect1" presStyleLbl="alignAcc1" presStyleIdx="0" presStyleCnt="3"/>
      <dgm:spPr/>
      <dgm:t>
        <a:bodyPr/>
        <a:lstStyle/>
        <a:p>
          <a:endParaRPr lang="es-ES"/>
        </a:p>
      </dgm:t>
    </dgm:pt>
    <dgm:pt modelId="{B042EABB-C6E2-4162-A827-91BB3773E031}" type="pres">
      <dgm:prSet presAssocID="{FEA8824A-C60C-4E4A-8A57-5EE07DD96BCD}" presName="vertSpace2" presStyleLbl="node1" presStyleIdx="0" presStyleCnt="3"/>
      <dgm:spPr/>
    </dgm:pt>
    <dgm:pt modelId="{52C2CC05-9F77-4746-AF0C-22745F818FCD}" type="pres">
      <dgm:prSet presAssocID="{FEA8824A-C60C-4E4A-8A57-5EE07DD96BCD}" presName="circle2" presStyleLbl="node1" presStyleIdx="1" presStyleCnt="3"/>
      <dgm:spPr/>
    </dgm:pt>
    <dgm:pt modelId="{00E2AB2A-7B78-4525-B265-CB3AE9665EC0}" type="pres">
      <dgm:prSet presAssocID="{FEA8824A-C60C-4E4A-8A57-5EE07DD96BCD}" presName="rect2" presStyleLbl="alignAcc1" presStyleIdx="1" presStyleCnt="3"/>
      <dgm:spPr/>
      <dgm:t>
        <a:bodyPr/>
        <a:lstStyle/>
        <a:p>
          <a:endParaRPr lang="es-ES"/>
        </a:p>
      </dgm:t>
    </dgm:pt>
    <dgm:pt modelId="{C1F3014E-025B-4AD5-8F82-7B8BF27ED42E}" type="pres">
      <dgm:prSet presAssocID="{7BBB37B5-684F-48C1-A935-7CBC35375A8D}" presName="vertSpace3" presStyleLbl="node1" presStyleIdx="1" presStyleCnt="3"/>
      <dgm:spPr/>
    </dgm:pt>
    <dgm:pt modelId="{B041CE65-BA9F-4D9B-9E37-AB77241C5B01}" type="pres">
      <dgm:prSet presAssocID="{7BBB37B5-684F-48C1-A935-7CBC35375A8D}" presName="circle3" presStyleLbl="node1" presStyleIdx="2" presStyleCnt="3"/>
      <dgm:spPr/>
    </dgm:pt>
    <dgm:pt modelId="{8B7B48B7-4C3E-42F2-9C58-9BBC7F9EE07B}" type="pres">
      <dgm:prSet presAssocID="{7BBB37B5-684F-48C1-A935-7CBC35375A8D}" presName="rect3" presStyleLbl="alignAcc1" presStyleIdx="2" presStyleCnt="3"/>
      <dgm:spPr/>
      <dgm:t>
        <a:bodyPr/>
        <a:lstStyle/>
        <a:p>
          <a:endParaRPr lang="es-ES"/>
        </a:p>
      </dgm:t>
    </dgm:pt>
    <dgm:pt modelId="{B493211E-E31A-47A0-9BAD-B67A2D36DA76}" type="pres">
      <dgm:prSet presAssocID="{5CC213D0-3672-450B-A08A-D8C8216AF9FF}" presName="rect1ParTxNoCh" presStyleLbl="alignAcc1" presStyleIdx="2" presStyleCnt="3">
        <dgm:presLayoutVars>
          <dgm:chMax val="1"/>
          <dgm:bulletEnabled val="1"/>
        </dgm:presLayoutVars>
      </dgm:prSet>
      <dgm:spPr/>
      <dgm:t>
        <a:bodyPr/>
        <a:lstStyle/>
        <a:p>
          <a:endParaRPr lang="es-ES"/>
        </a:p>
      </dgm:t>
    </dgm:pt>
    <dgm:pt modelId="{110FB7E8-21CD-4934-A9B0-5BE88BF9ED32}" type="pres">
      <dgm:prSet presAssocID="{FEA8824A-C60C-4E4A-8A57-5EE07DD96BCD}" presName="rect2ParTxNoCh" presStyleLbl="alignAcc1" presStyleIdx="2" presStyleCnt="3">
        <dgm:presLayoutVars>
          <dgm:chMax val="1"/>
          <dgm:bulletEnabled val="1"/>
        </dgm:presLayoutVars>
      </dgm:prSet>
      <dgm:spPr/>
      <dgm:t>
        <a:bodyPr/>
        <a:lstStyle/>
        <a:p>
          <a:endParaRPr lang="es-ES"/>
        </a:p>
      </dgm:t>
    </dgm:pt>
    <dgm:pt modelId="{42871A8C-E87D-452C-B5C5-2456D7B7B6B9}" type="pres">
      <dgm:prSet presAssocID="{7BBB37B5-684F-48C1-A935-7CBC35375A8D}" presName="rect3ParTxNoCh" presStyleLbl="alignAcc1" presStyleIdx="2" presStyleCnt="3">
        <dgm:presLayoutVars>
          <dgm:chMax val="1"/>
          <dgm:bulletEnabled val="1"/>
        </dgm:presLayoutVars>
      </dgm:prSet>
      <dgm:spPr/>
      <dgm:t>
        <a:bodyPr/>
        <a:lstStyle/>
        <a:p>
          <a:endParaRPr lang="es-ES"/>
        </a:p>
      </dgm:t>
    </dgm:pt>
  </dgm:ptLst>
  <dgm:cxnLst>
    <dgm:cxn modelId="{F8F56D5D-B768-4823-B1F9-EC7E09F324E5}" type="presOf" srcId="{FEA8824A-C60C-4E4A-8A57-5EE07DD96BCD}" destId="{00E2AB2A-7B78-4525-B265-CB3AE9665EC0}" srcOrd="0" destOrd="0" presId="urn:microsoft.com/office/officeart/2005/8/layout/target3"/>
    <dgm:cxn modelId="{9CAD4358-DA38-401E-97CC-0F2C777C9750}" type="presOf" srcId="{5CC213D0-3672-450B-A08A-D8C8216AF9FF}" destId="{343176DC-64E4-4FA9-BC33-3DE8982E5228}" srcOrd="0" destOrd="0" presId="urn:microsoft.com/office/officeart/2005/8/layout/target3"/>
    <dgm:cxn modelId="{B5AFD248-458C-4214-9E72-263680E72B38}" type="presOf" srcId="{7BBB37B5-684F-48C1-A935-7CBC35375A8D}" destId="{8B7B48B7-4C3E-42F2-9C58-9BBC7F9EE07B}" srcOrd="0" destOrd="0" presId="urn:microsoft.com/office/officeart/2005/8/layout/target3"/>
    <dgm:cxn modelId="{96715BC0-A2E2-49FF-9075-AB34AD82FBE5}" type="presOf" srcId="{AC0B5120-F9C0-4E1A-859B-1437CD1D3CF7}" destId="{902F01D1-DCBB-4915-A1C6-1E3A0F443804}" srcOrd="0" destOrd="0" presId="urn:microsoft.com/office/officeart/2005/8/layout/target3"/>
    <dgm:cxn modelId="{92EBE915-01A2-4344-8D8B-2E2F9B5D78C5}" type="presOf" srcId="{FEA8824A-C60C-4E4A-8A57-5EE07DD96BCD}" destId="{110FB7E8-21CD-4934-A9B0-5BE88BF9ED32}" srcOrd="1" destOrd="0" presId="urn:microsoft.com/office/officeart/2005/8/layout/target3"/>
    <dgm:cxn modelId="{E0D91E15-F133-4B3A-8288-DACE71BA4DD1}" type="presOf" srcId="{5CC213D0-3672-450B-A08A-D8C8216AF9FF}" destId="{B493211E-E31A-47A0-9BAD-B67A2D36DA76}" srcOrd="1" destOrd="0" presId="urn:microsoft.com/office/officeart/2005/8/layout/target3"/>
    <dgm:cxn modelId="{4ECDFD73-D226-416F-894F-94751F723489}" srcId="{AC0B5120-F9C0-4E1A-859B-1437CD1D3CF7}" destId="{5CC213D0-3672-450B-A08A-D8C8216AF9FF}" srcOrd="0" destOrd="0" parTransId="{6C048B05-2E57-4674-A94D-4180CABE05C5}" sibTransId="{11872BCC-D776-4EFE-9B9F-3B19ECCE2D0D}"/>
    <dgm:cxn modelId="{BADDA5DB-01F8-4CA8-817E-C8438BD7049A}" type="presOf" srcId="{7BBB37B5-684F-48C1-A935-7CBC35375A8D}" destId="{42871A8C-E87D-452C-B5C5-2456D7B7B6B9}" srcOrd="1" destOrd="0" presId="urn:microsoft.com/office/officeart/2005/8/layout/target3"/>
    <dgm:cxn modelId="{8ED20AE0-8BE0-4412-8BE1-ACAA6D828608}" srcId="{AC0B5120-F9C0-4E1A-859B-1437CD1D3CF7}" destId="{FEA8824A-C60C-4E4A-8A57-5EE07DD96BCD}" srcOrd="1" destOrd="0" parTransId="{E707ACA9-37B7-4C61-BBE7-AFCD08BE5390}" sibTransId="{1AA9F14B-F428-47D3-8FEC-79FE1530B6B3}"/>
    <dgm:cxn modelId="{53E0628C-A47F-44D0-AC50-C52613CB452D}" srcId="{AC0B5120-F9C0-4E1A-859B-1437CD1D3CF7}" destId="{7BBB37B5-684F-48C1-A935-7CBC35375A8D}" srcOrd="2" destOrd="0" parTransId="{A3129D3D-870F-420B-AD73-5E0056A69E78}" sibTransId="{6F82DC7B-04F7-46F9-8497-B6056DB2C619}"/>
    <dgm:cxn modelId="{E84C9C4C-D0BB-4785-928C-F0E2C95E1A5A}" type="presParOf" srcId="{902F01D1-DCBB-4915-A1C6-1E3A0F443804}" destId="{00E8582B-4959-4C9C-AC74-FC71DEAE1B62}" srcOrd="0" destOrd="0" presId="urn:microsoft.com/office/officeart/2005/8/layout/target3"/>
    <dgm:cxn modelId="{0EB62978-1D66-4794-864F-78B3E49A31A5}" type="presParOf" srcId="{902F01D1-DCBB-4915-A1C6-1E3A0F443804}" destId="{2BC3EE35-1E54-4D34-9D62-AB26DAF85A05}" srcOrd="1" destOrd="0" presId="urn:microsoft.com/office/officeart/2005/8/layout/target3"/>
    <dgm:cxn modelId="{D02EEFC9-74DC-4E5F-B6D0-94CB0F0420CE}" type="presParOf" srcId="{902F01D1-DCBB-4915-A1C6-1E3A0F443804}" destId="{343176DC-64E4-4FA9-BC33-3DE8982E5228}" srcOrd="2" destOrd="0" presId="urn:microsoft.com/office/officeart/2005/8/layout/target3"/>
    <dgm:cxn modelId="{1235DDB6-9C8F-4FEA-B166-BF42164F9E99}" type="presParOf" srcId="{902F01D1-DCBB-4915-A1C6-1E3A0F443804}" destId="{B042EABB-C6E2-4162-A827-91BB3773E031}" srcOrd="3" destOrd="0" presId="urn:microsoft.com/office/officeart/2005/8/layout/target3"/>
    <dgm:cxn modelId="{CB021373-5A4D-419E-A2BC-85BDF712FB4A}" type="presParOf" srcId="{902F01D1-DCBB-4915-A1C6-1E3A0F443804}" destId="{52C2CC05-9F77-4746-AF0C-22745F818FCD}" srcOrd="4" destOrd="0" presId="urn:microsoft.com/office/officeart/2005/8/layout/target3"/>
    <dgm:cxn modelId="{5E712003-ABF2-4DB1-86C9-E63E6A3B5E1E}" type="presParOf" srcId="{902F01D1-DCBB-4915-A1C6-1E3A0F443804}" destId="{00E2AB2A-7B78-4525-B265-CB3AE9665EC0}" srcOrd="5" destOrd="0" presId="urn:microsoft.com/office/officeart/2005/8/layout/target3"/>
    <dgm:cxn modelId="{B3AFD759-8D90-4E88-B9DA-25E413B004DE}" type="presParOf" srcId="{902F01D1-DCBB-4915-A1C6-1E3A0F443804}" destId="{C1F3014E-025B-4AD5-8F82-7B8BF27ED42E}" srcOrd="6" destOrd="0" presId="urn:microsoft.com/office/officeart/2005/8/layout/target3"/>
    <dgm:cxn modelId="{61EC8FAA-B65B-49CB-8ECB-85B52A33D583}" type="presParOf" srcId="{902F01D1-DCBB-4915-A1C6-1E3A0F443804}" destId="{B041CE65-BA9F-4D9B-9E37-AB77241C5B01}" srcOrd="7" destOrd="0" presId="urn:microsoft.com/office/officeart/2005/8/layout/target3"/>
    <dgm:cxn modelId="{839E679C-2AA3-4C2C-8187-FDF0008C2197}" type="presParOf" srcId="{902F01D1-DCBB-4915-A1C6-1E3A0F443804}" destId="{8B7B48B7-4C3E-42F2-9C58-9BBC7F9EE07B}" srcOrd="8" destOrd="0" presId="urn:microsoft.com/office/officeart/2005/8/layout/target3"/>
    <dgm:cxn modelId="{045B5A3A-06CA-43DC-A995-9CE3B23D472F}" type="presParOf" srcId="{902F01D1-DCBB-4915-A1C6-1E3A0F443804}" destId="{B493211E-E31A-47A0-9BAD-B67A2D36DA76}" srcOrd="9" destOrd="0" presId="urn:microsoft.com/office/officeart/2005/8/layout/target3"/>
    <dgm:cxn modelId="{E4AD2693-0300-4EE9-9734-9882C0C04A84}" type="presParOf" srcId="{902F01D1-DCBB-4915-A1C6-1E3A0F443804}" destId="{110FB7E8-21CD-4934-A9B0-5BE88BF9ED32}" srcOrd="10" destOrd="0" presId="urn:microsoft.com/office/officeart/2005/8/layout/target3"/>
    <dgm:cxn modelId="{60E0BB18-DDA3-4A3B-94F3-72951347380D}" type="presParOf" srcId="{902F01D1-DCBB-4915-A1C6-1E3A0F443804}" destId="{42871A8C-E87D-452C-B5C5-2456D7B7B6B9}"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CB5F4E-CC7D-4856-8FAC-625B4CD42E0E}" type="doc">
      <dgm:prSet loTypeId="urn:microsoft.com/office/officeart/2005/8/layout/venn1" loCatId="relationship" qsTypeId="urn:microsoft.com/office/officeart/2005/8/quickstyle/simple1" qsCatId="simple" csTypeId="urn:microsoft.com/office/officeart/2005/8/colors/accent6_5" csCatId="accent6"/>
      <dgm:spPr/>
      <dgm:t>
        <a:bodyPr/>
        <a:lstStyle/>
        <a:p>
          <a:endParaRPr lang="es-ES"/>
        </a:p>
      </dgm:t>
    </dgm:pt>
    <dgm:pt modelId="{6B904427-9F96-4E72-9CF7-196A4FCA5C96}" type="pres">
      <dgm:prSet presAssocID="{23CB5F4E-CC7D-4856-8FAC-625B4CD42E0E}" presName="compositeShape" presStyleCnt="0">
        <dgm:presLayoutVars>
          <dgm:chMax val="7"/>
          <dgm:dir/>
          <dgm:resizeHandles val="exact"/>
        </dgm:presLayoutVars>
      </dgm:prSet>
      <dgm:spPr/>
      <dgm:t>
        <a:bodyPr/>
        <a:lstStyle/>
        <a:p>
          <a:endParaRPr lang="es-ES"/>
        </a:p>
      </dgm:t>
    </dgm:pt>
  </dgm:ptLst>
  <dgm:cxnLst>
    <dgm:cxn modelId="{2458F710-47FC-48A4-8678-F432DE1923D6}" type="presOf" srcId="{23CB5F4E-CC7D-4856-8FAC-625B4CD42E0E}" destId="{6B904427-9F96-4E72-9CF7-196A4FCA5C96}"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9C30EA-DC60-4A05-869C-A2284FD5CD2F}" type="doc">
      <dgm:prSet loTypeId="urn:microsoft.com/office/officeart/2005/8/layout/hierarchy4" loCatId="relationship" qsTypeId="urn:microsoft.com/office/officeart/2005/8/quickstyle/simple1" qsCatId="simple" csTypeId="urn:microsoft.com/office/officeart/2005/8/colors/accent0_3" csCatId="mainScheme"/>
      <dgm:spPr/>
      <dgm:t>
        <a:bodyPr/>
        <a:lstStyle/>
        <a:p>
          <a:endParaRPr lang="es-ES"/>
        </a:p>
      </dgm:t>
    </dgm:pt>
    <dgm:pt modelId="{26FB7D4E-DEC1-4E8D-BEB2-6683ED8328CB}">
      <dgm:prSet/>
      <dgm:spPr/>
      <dgm:t>
        <a:bodyPr/>
        <a:lstStyle/>
        <a:p>
          <a:pPr rtl="0"/>
          <a:r>
            <a:rPr lang="es-ES" dirty="0" smtClean="0"/>
            <a:t>Cuando abráis la historia de un paciente en el ordenador y os aparezcan muchos episodios diferentes y muchos diagnósticos, ¡ojo!, activad vuestras alarmas y sospechad un </a:t>
          </a:r>
          <a:r>
            <a:rPr lang="es-ES" b="1" dirty="0" smtClean="0"/>
            <a:t>síndrome de sensibilización central</a:t>
          </a:r>
          <a:endParaRPr lang="es-ES" b="1" dirty="0"/>
        </a:p>
      </dgm:t>
    </dgm:pt>
    <dgm:pt modelId="{153749FD-F71F-4CBD-98A3-3BB93AA06F53}" type="parTrans" cxnId="{53B00B75-252D-4FC3-B32C-C545300D40F4}">
      <dgm:prSet/>
      <dgm:spPr/>
      <dgm:t>
        <a:bodyPr/>
        <a:lstStyle/>
        <a:p>
          <a:endParaRPr lang="es-ES"/>
        </a:p>
      </dgm:t>
    </dgm:pt>
    <dgm:pt modelId="{7A0E381D-6F32-4504-A527-8D5288178949}" type="sibTrans" cxnId="{53B00B75-252D-4FC3-B32C-C545300D40F4}">
      <dgm:prSet/>
      <dgm:spPr/>
      <dgm:t>
        <a:bodyPr/>
        <a:lstStyle/>
        <a:p>
          <a:endParaRPr lang="es-ES"/>
        </a:p>
      </dgm:t>
    </dgm:pt>
    <dgm:pt modelId="{FFC0B096-8D46-46A8-8FC6-346247578806}" type="pres">
      <dgm:prSet presAssocID="{A69C30EA-DC60-4A05-869C-A2284FD5CD2F}" presName="Name0" presStyleCnt="0">
        <dgm:presLayoutVars>
          <dgm:chPref val="1"/>
          <dgm:dir/>
          <dgm:animOne val="branch"/>
          <dgm:animLvl val="lvl"/>
          <dgm:resizeHandles/>
        </dgm:presLayoutVars>
      </dgm:prSet>
      <dgm:spPr/>
      <dgm:t>
        <a:bodyPr/>
        <a:lstStyle/>
        <a:p>
          <a:endParaRPr lang="es-ES"/>
        </a:p>
      </dgm:t>
    </dgm:pt>
    <dgm:pt modelId="{78394F9B-CB76-4E9C-949F-09722D59BD0F}" type="pres">
      <dgm:prSet presAssocID="{26FB7D4E-DEC1-4E8D-BEB2-6683ED8328CB}" presName="vertOne" presStyleCnt="0"/>
      <dgm:spPr/>
    </dgm:pt>
    <dgm:pt modelId="{D60B211B-763A-4AEF-950C-FCF0161ED7D0}" type="pres">
      <dgm:prSet presAssocID="{26FB7D4E-DEC1-4E8D-BEB2-6683ED8328CB}" presName="txOne" presStyleLbl="node0" presStyleIdx="0" presStyleCnt="1">
        <dgm:presLayoutVars>
          <dgm:chPref val="3"/>
        </dgm:presLayoutVars>
      </dgm:prSet>
      <dgm:spPr/>
      <dgm:t>
        <a:bodyPr/>
        <a:lstStyle/>
        <a:p>
          <a:endParaRPr lang="es-ES"/>
        </a:p>
      </dgm:t>
    </dgm:pt>
    <dgm:pt modelId="{194C40B1-7246-4BFA-A63F-36A212E94B6A}" type="pres">
      <dgm:prSet presAssocID="{26FB7D4E-DEC1-4E8D-BEB2-6683ED8328CB}" presName="horzOne" presStyleCnt="0"/>
      <dgm:spPr/>
    </dgm:pt>
  </dgm:ptLst>
  <dgm:cxnLst>
    <dgm:cxn modelId="{53B00B75-252D-4FC3-B32C-C545300D40F4}" srcId="{A69C30EA-DC60-4A05-869C-A2284FD5CD2F}" destId="{26FB7D4E-DEC1-4E8D-BEB2-6683ED8328CB}" srcOrd="0" destOrd="0" parTransId="{153749FD-F71F-4CBD-98A3-3BB93AA06F53}" sibTransId="{7A0E381D-6F32-4504-A527-8D5288178949}"/>
    <dgm:cxn modelId="{FD96124D-77FD-4BCB-AB62-60D508EBC03A}" type="presOf" srcId="{A69C30EA-DC60-4A05-869C-A2284FD5CD2F}" destId="{FFC0B096-8D46-46A8-8FC6-346247578806}" srcOrd="0" destOrd="0" presId="urn:microsoft.com/office/officeart/2005/8/layout/hierarchy4"/>
    <dgm:cxn modelId="{E5D9148F-C326-4EE6-9962-E86EFB128062}" type="presOf" srcId="{26FB7D4E-DEC1-4E8D-BEB2-6683ED8328CB}" destId="{D60B211B-763A-4AEF-950C-FCF0161ED7D0}" srcOrd="0" destOrd="0" presId="urn:microsoft.com/office/officeart/2005/8/layout/hierarchy4"/>
    <dgm:cxn modelId="{212FA0B6-FBF2-4864-8ADC-9701E5F27E0A}" type="presParOf" srcId="{FFC0B096-8D46-46A8-8FC6-346247578806}" destId="{78394F9B-CB76-4E9C-949F-09722D59BD0F}" srcOrd="0" destOrd="0" presId="urn:microsoft.com/office/officeart/2005/8/layout/hierarchy4"/>
    <dgm:cxn modelId="{6EAB41DF-BED5-425B-AD2D-F0B5AD628531}" type="presParOf" srcId="{78394F9B-CB76-4E9C-949F-09722D59BD0F}" destId="{D60B211B-763A-4AEF-950C-FCF0161ED7D0}" srcOrd="0" destOrd="0" presId="urn:microsoft.com/office/officeart/2005/8/layout/hierarchy4"/>
    <dgm:cxn modelId="{13CB192B-8B4E-4C56-B0B5-ABE3C71F4764}" type="presParOf" srcId="{78394F9B-CB76-4E9C-949F-09722D59BD0F}" destId="{194C40B1-7246-4BFA-A63F-36A212E94B6A}" srcOrd="1" destOrd="0" presId="urn:microsoft.com/office/officeart/2005/8/layout/hierarchy4"/>
  </dgm:cxnLst>
  <dgm:bg/>
  <dgm:whole>
    <a:ln w="76200">
      <a:solidFill>
        <a:srgbClr val="00B050"/>
      </a:solid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56CD92-584E-47C2-AFC8-969E16C617E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
        </a:p>
      </dgm:t>
    </dgm:pt>
    <dgm:pt modelId="{149C0766-A4E6-48DA-A976-22F8C60F1CFB}">
      <dgm:prSet phldrT="[Texto]"/>
      <dgm:spPr>
        <a:solidFill>
          <a:srgbClr val="AA72D4"/>
        </a:solidFill>
      </dgm:spPr>
      <dgm:t>
        <a:bodyPr/>
        <a:lstStyle/>
        <a:p>
          <a:r>
            <a:rPr lang="es-ES" dirty="0" smtClean="0">
              <a:solidFill>
                <a:schemeClr val="tx1"/>
              </a:solidFill>
            </a:rPr>
            <a:t>Neurólogo</a:t>
          </a:r>
          <a:endParaRPr lang="es-ES" dirty="0">
            <a:solidFill>
              <a:schemeClr val="tx1"/>
            </a:solidFill>
          </a:endParaRPr>
        </a:p>
      </dgm:t>
    </dgm:pt>
    <dgm:pt modelId="{5EC2F1C2-6E74-4301-A988-B13F9FDCEEF5}" type="parTrans" cxnId="{F84610F5-2C24-4FDB-9548-899C51C6555D}">
      <dgm:prSet/>
      <dgm:spPr/>
      <dgm:t>
        <a:bodyPr/>
        <a:lstStyle/>
        <a:p>
          <a:endParaRPr lang="es-ES"/>
        </a:p>
      </dgm:t>
    </dgm:pt>
    <dgm:pt modelId="{8FE67D14-3AC3-4181-A376-EAE24DB80ABD}" type="sibTrans" cxnId="{F84610F5-2C24-4FDB-9548-899C51C6555D}">
      <dgm:prSet/>
      <dgm:spPr/>
      <dgm:t>
        <a:bodyPr/>
        <a:lstStyle/>
        <a:p>
          <a:endParaRPr lang="es-ES"/>
        </a:p>
      </dgm:t>
    </dgm:pt>
    <dgm:pt modelId="{712EA5EA-87E8-4BD5-8730-2BEDC848CD97}">
      <dgm:prSet phldrT="[Texto]" custT="1"/>
      <dgm:spPr>
        <a:solidFill>
          <a:srgbClr val="FFC000"/>
        </a:solidFill>
      </dgm:spPr>
      <dgm:t>
        <a:bodyPr/>
        <a:lstStyle/>
        <a:p>
          <a:r>
            <a:rPr lang="es-ES" sz="1600" dirty="0" smtClean="0">
              <a:solidFill>
                <a:schemeClr val="tx1"/>
              </a:solidFill>
            </a:rPr>
            <a:t>Reumatólogo</a:t>
          </a:r>
          <a:endParaRPr lang="es-ES" sz="1600" dirty="0">
            <a:solidFill>
              <a:schemeClr val="tx1"/>
            </a:solidFill>
          </a:endParaRPr>
        </a:p>
      </dgm:t>
    </dgm:pt>
    <dgm:pt modelId="{584A5E4F-F441-474D-BD8E-474F99F7C2AF}" type="parTrans" cxnId="{FB65B423-89BE-4810-BBE4-9CCDA85675B2}">
      <dgm:prSet/>
      <dgm:spPr/>
      <dgm:t>
        <a:bodyPr/>
        <a:lstStyle/>
        <a:p>
          <a:endParaRPr lang="es-ES"/>
        </a:p>
      </dgm:t>
    </dgm:pt>
    <dgm:pt modelId="{4B308E08-3061-4407-A429-AB414E711E42}" type="sibTrans" cxnId="{FB65B423-89BE-4810-BBE4-9CCDA85675B2}">
      <dgm:prSet/>
      <dgm:spPr/>
      <dgm:t>
        <a:bodyPr/>
        <a:lstStyle/>
        <a:p>
          <a:endParaRPr lang="es-ES"/>
        </a:p>
      </dgm:t>
    </dgm:pt>
    <dgm:pt modelId="{5335723A-A88E-45A9-AF67-3542E1189721}">
      <dgm:prSet phldrT="[Texto]"/>
      <dgm:spPr/>
      <dgm:t>
        <a:bodyPr/>
        <a:lstStyle/>
        <a:p>
          <a:r>
            <a:rPr lang="es-ES" dirty="0" smtClean="0">
              <a:solidFill>
                <a:schemeClr val="tx1"/>
              </a:solidFill>
            </a:rPr>
            <a:t>Psiquiatra</a:t>
          </a:r>
          <a:endParaRPr lang="es-ES" dirty="0">
            <a:solidFill>
              <a:schemeClr val="tx1"/>
            </a:solidFill>
          </a:endParaRPr>
        </a:p>
      </dgm:t>
    </dgm:pt>
    <dgm:pt modelId="{324DC37F-D896-4824-B448-024097BF8A74}" type="parTrans" cxnId="{081573E3-93E9-46EE-9E83-1B155766FB3E}">
      <dgm:prSet/>
      <dgm:spPr/>
      <dgm:t>
        <a:bodyPr/>
        <a:lstStyle/>
        <a:p>
          <a:endParaRPr lang="es-ES"/>
        </a:p>
      </dgm:t>
    </dgm:pt>
    <dgm:pt modelId="{D598C066-1FC0-4609-A908-B7BF1204FF46}" type="sibTrans" cxnId="{081573E3-93E9-46EE-9E83-1B155766FB3E}">
      <dgm:prSet/>
      <dgm:spPr/>
      <dgm:t>
        <a:bodyPr/>
        <a:lstStyle/>
        <a:p>
          <a:endParaRPr lang="es-ES"/>
        </a:p>
      </dgm:t>
    </dgm:pt>
    <dgm:pt modelId="{15B3C7F2-5550-4C66-8E7B-267EE5472495}">
      <dgm:prSet phldrT="[Texto]" custT="1"/>
      <dgm:spPr/>
      <dgm:t>
        <a:bodyPr/>
        <a:lstStyle/>
        <a:p>
          <a:r>
            <a:rPr lang="es-ES" sz="2300" b="1" dirty="0" smtClean="0">
              <a:solidFill>
                <a:schemeClr val="tx1"/>
              </a:solidFill>
            </a:rPr>
            <a:t>ESPECIALISTAS EN PERSONAS </a:t>
          </a:r>
          <a:r>
            <a:rPr lang="es-ES" sz="2300" b="1" dirty="0" smtClean="0">
              <a:solidFill>
                <a:srgbClr val="FF0000"/>
              </a:solidFill>
            </a:rPr>
            <a:t>= </a:t>
          </a:r>
          <a:r>
            <a:rPr lang="es-ES" sz="2300" b="1" i="1" dirty="0" smtClean="0">
              <a:solidFill>
                <a:srgbClr val="AA72D4"/>
              </a:solidFill>
            </a:rPr>
            <a:t>Científicos + Artistas </a:t>
          </a:r>
          <a:r>
            <a:rPr lang="es-ES" sz="2300" b="1" dirty="0" smtClean="0">
              <a:solidFill>
                <a:srgbClr val="FF0000"/>
              </a:solidFill>
            </a:rPr>
            <a:t>= </a:t>
          </a:r>
        </a:p>
        <a:p>
          <a:r>
            <a:rPr lang="es-ES" sz="3200" b="1" dirty="0" smtClean="0">
              <a:solidFill>
                <a:srgbClr val="FF0000"/>
              </a:solidFill>
              <a:latin typeface="Brush Script MT" pitchFamily="66" charset="0"/>
            </a:rPr>
            <a:t>Médicos de Familia</a:t>
          </a:r>
          <a:endParaRPr lang="es-ES" sz="3200" b="1" dirty="0">
            <a:solidFill>
              <a:srgbClr val="FF0000"/>
            </a:solidFill>
            <a:latin typeface="Brush Script MT" pitchFamily="66" charset="0"/>
          </a:endParaRPr>
        </a:p>
      </dgm:t>
    </dgm:pt>
    <dgm:pt modelId="{B2C91460-4A87-4B68-A81F-28C69C6D1D2F}" type="parTrans" cxnId="{F57720DB-2E78-4C3C-9479-31C8CDC32799}">
      <dgm:prSet/>
      <dgm:spPr/>
      <dgm:t>
        <a:bodyPr/>
        <a:lstStyle/>
        <a:p>
          <a:endParaRPr lang="es-ES"/>
        </a:p>
      </dgm:t>
    </dgm:pt>
    <dgm:pt modelId="{E0450D40-C744-483E-88C0-52301B6B6F0F}" type="sibTrans" cxnId="{F57720DB-2E78-4C3C-9479-31C8CDC32799}">
      <dgm:prSet/>
      <dgm:spPr/>
      <dgm:t>
        <a:bodyPr/>
        <a:lstStyle/>
        <a:p>
          <a:endParaRPr lang="es-ES"/>
        </a:p>
      </dgm:t>
    </dgm:pt>
    <dgm:pt modelId="{311B87D8-66A3-43DA-B8F3-FA76135E04D2}" type="pres">
      <dgm:prSet presAssocID="{9356CD92-584E-47C2-AFC8-969E16C617EB}" presName="Name0" presStyleCnt="0">
        <dgm:presLayoutVars>
          <dgm:chMax val="4"/>
          <dgm:resizeHandles val="exact"/>
        </dgm:presLayoutVars>
      </dgm:prSet>
      <dgm:spPr/>
      <dgm:t>
        <a:bodyPr/>
        <a:lstStyle/>
        <a:p>
          <a:endParaRPr lang="es-ES"/>
        </a:p>
      </dgm:t>
    </dgm:pt>
    <dgm:pt modelId="{E4B5E8DB-29FB-4A0F-80DE-D97FE183B69D}" type="pres">
      <dgm:prSet presAssocID="{9356CD92-584E-47C2-AFC8-969E16C617EB}" presName="ellipse" presStyleLbl="trBgShp" presStyleIdx="0" presStyleCnt="1" custLinFactNeighborX="-1390" custLinFactNeighborY="6798"/>
      <dgm:spPr>
        <a:solidFill>
          <a:srgbClr val="57DCF7">
            <a:alpha val="40000"/>
          </a:srgbClr>
        </a:solidFill>
      </dgm:spPr>
    </dgm:pt>
    <dgm:pt modelId="{5ED29409-DE89-48B8-87E2-9B9D9EE28D91}" type="pres">
      <dgm:prSet presAssocID="{9356CD92-584E-47C2-AFC8-969E16C617EB}" presName="arrow1" presStyleLbl="fgShp" presStyleIdx="0" presStyleCnt="1" custLinFactNeighborX="-8182" custLinFactNeighborY="-30227"/>
      <dgm:spPr>
        <a:solidFill>
          <a:srgbClr val="FF0000"/>
        </a:solidFill>
      </dgm:spPr>
    </dgm:pt>
    <dgm:pt modelId="{10C1591F-15CD-4B01-AE3F-980FD64A8619}" type="pres">
      <dgm:prSet presAssocID="{9356CD92-584E-47C2-AFC8-969E16C617EB}" presName="rectangle" presStyleLbl="revTx" presStyleIdx="0" presStyleCnt="1" custScaleY="162901">
        <dgm:presLayoutVars>
          <dgm:bulletEnabled val="1"/>
        </dgm:presLayoutVars>
      </dgm:prSet>
      <dgm:spPr/>
      <dgm:t>
        <a:bodyPr/>
        <a:lstStyle/>
        <a:p>
          <a:endParaRPr lang="es-ES"/>
        </a:p>
      </dgm:t>
    </dgm:pt>
    <dgm:pt modelId="{9FCA3BA6-0112-4340-B848-6C18FB4B3B72}" type="pres">
      <dgm:prSet presAssocID="{712EA5EA-87E8-4BD5-8730-2BEDC848CD97}" presName="item1" presStyleLbl="node1" presStyleIdx="0" presStyleCnt="3" custScaleX="150182" custScaleY="89034" custLinFactNeighborX="-13853" custLinFactNeighborY="-8990">
        <dgm:presLayoutVars>
          <dgm:bulletEnabled val="1"/>
        </dgm:presLayoutVars>
      </dgm:prSet>
      <dgm:spPr/>
      <dgm:t>
        <a:bodyPr/>
        <a:lstStyle/>
        <a:p>
          <a:endParaRPr lang="es-ES"/>
        </a:p>
      </dgm:t>
    </dgm:pt>
    <dgm:pt modelId="{1EB4195B-86BF-4E4A-8E3D-D426E15A2109}" type="pres">
      <dgm:prSet presAssocID="{5335723A-A88E-45A9-AF67-3542E1189721}" presName="item2" presStyleLbl="node1" presStyleIdx="1" presStyleCnt="3" custScaleX="109236" custScaleY="99999" custLinFactNeighborX="-13564" custLinFactNeighborY="-16465">
        <dgm:presLayoutVars>
          <dgm:bulletEnabled val="1"/>
        </dgm:presLayoutVars>
      </dgm:prSet>
      <dgm:spPr/>
      <dgm:t>
        <a:bodyPr/>
        <a:lstStyle/>
        <a:p>
          <a:endParaRPr lang="es-ES"/>
        </a:p>
      </dgm:t>
    </dgm:pt>
    <dgm:pt modelId="{662C4DC5-8969-4485-8851-2058DB7FF65E}" type="pres">
      <dgm:prSet presAssocID="{15B3C7F2-5550-4C66-8E7B-267EE5472495}" presName="item3" presStyleLbl="node1" presStyleIdx="2" presStyleCnt="3">
        <dgm:presLayoutVars>
          <dgm:bulletEnabled val="1"/>
        </dgm:presLayoutVars>
      </dgm:prSet>
      <dgm:spPr/>
      <dgm:t>
        <a:bodyPr/>
        <a:lstStyle/>
        <a:p>
          <a:endParaRPr lang="es-ES"/>
        </a:p>
      </dgm:t>
    </dgm:pt>
    <dgm:pt modelId="{80A2915D-1F2C-46FC-9E9C-79C174EEDAF5}" type="pres">
      <dgm:prSet presAssocID="{9356CD92-584E-47C2-AFC8-969E16C617EB}" presName="funnel" presStyleLbl="trAlignAcc1" presStyleIdx="0" presStyleCnt="1" custScaleY="89239" custLinFactNeighborX="-464" custLinFactNeighborY="394"/>
      <dgm:spPr>
        <a:solidFill>
          <a:srgbClr val="FFC000">
            <a:alpha val="40000"/>
          </a:srgbClr>
        </a:solidFill>
      </dgm:spPr>
    </dgm:pt>
  </dgm:ptLst>
  <dgm:cxnLst>
    <dgm:cxn modelId="{1A6537CA-D63F-425C-8297-2C3E322F1BF6}" type="presOf" srcId="{712EA5EA-87E8-4BD5-8730-2BEDC848CD97}" destId="{1EB4195B-86BF-4E4A-8E3D-D426E15A2109}" srcOrd="0" destOrd="0" presId="urn:microsoft.com/office/officeart/2005/8/layout/funnel1"/>
    <dgm:cxn modelId="{FB65B423-89BE-4810-BBE4-9CCDA85675B2}" srcId="{9356CD92-584E-47C2-AFC8-969E16C617EB}" destId="{712EA5EA-87E8-4BD5-8730-2BEDC848CD97}" srcOrd="1" destOrd="0" parTransId="{584A5E4F-F441-474D-BD8E-474F99F7C2AF}" sibTransId="{4B308E08-3061-4407-A429-AB414E711E42}"/>
    <dgm:cxn modelId="{F84610F5-2C24-4FDB-9548-899C51C6555D}" srcId="{9356CD92-584E-47C2-AFC8-969E16C617EB}" destId="{149C0766-A4E6-48DA-A976-22F8C60F1CFB}" srcOrd="0" destOrd="0" parTransId="{5EC2F1C2-6E74-4301-A988-B13F9FDCEEF5}" sibTransId="{8FE67D14-3AC3-4181-A376-EAE24DB80ABD}"/>
    <dgm:cxn modelId="{081573E3-93E9-46EE-9E83-1B155766FB3E}" srcId="{9356CD92-584E-47C2-AFC8-969E16C617EB}" destId="{5335723A-A88E-45A9-AF67-3542E1189721}" srcOrd="2" destOrd="0" parTransId="{324DC37F-D896-4824-B448-024097BF8A74}" sibTransId="{D598C066-1FC0-4609-A908-B7BF1204FF46}"/>
    <dgm:cxn modelId="{D0199CBE-5FAE-4312-8877-1A1F8CEDD730}" type="presOf" srcId="{15B3C7F2-5550-4C66-8E7B-267EE5472495}" destId="{10C1591F-15CD-4B01-AE3F-980FD64A8619}" srcOrd="0" destOrd="0" presId="urn:microsoft.com/office/officeart/2005/8/layout/funnel1"/>
    <dgm:cxn modelId="{1FBECE00-D311-41EE-A171-02CE12DB6151}" type="presOf" srcId="{149C0766-A4E6-48DA-A976-22F8C60F1CFB}" destId="{662C4DC5-8969-4485-8851-2058DB7FF65E}" srcOrd="0" destOrd="0" presId="urn:microsoft.com/office/officeart/2005/8/layout/funnel1"/>
    <dgm:cxn modelId="{94551B75-E3D8-46F4-BDD4-327CB486C0B2}" type="presOf" srcId="{9356CD92-584E-47C2-AFC8-969E16C617EB}" destId="{311B87D8-66A3-43DA-B8F3-FA76135E04D2}" srcOrd="0" destOrd="0" presId="urn:microsoft.com/office/officeart/2005/8/layout/funnel1"/>
    <dgm:cxn modelId="{9B72DE31-21F9-48D5-A9CA-7316D7BEDAD2}" type="presOf" srcId="{5335723A-A88E-45A9-AF67-3542E1189721}" destId="{9FCA3BA6-0112-4340-B848-6C18FB4B3B72}" srcOrd="0" destOrd="0" presId="urn:microsoft.com/office/officeart/2005/8/layout/funnel1"/>
    <dgm:cxn modelId="{F57720DB-2E78-4C3C-9479-31C8CDC32799}" srcId="{9356CD92-584E-47C2-AFC8-969E16C617EB}" destId="{15B3C7F2-5550-4C66-8E7B-267EE5472495}" srcOrd="3" destOrd="0" parTransId="{B2C91460-4A87-4B68-A81F-28C69C6D1D2F}" sibTransId="{E0450D40-C744-483E-88C0-52301B6B6F0F}"/>
    <dgm:cxn modelId="{2987083B-C3C6-4EB0-9C10-3D3BF95D2733}" type="presParOf" srcId="{311B87D8-66A3-43DA-B8F3-FA76135E04D2}" destId="{E4B5E8DB-29FB-4A0F-80DE-D97FE183B69D}" srcOrd="0" destOrd="0" presId="urn:microsoft.com/office/officeart/2005/8/layout/funnel1"/>
    <dgm:cxn modelId="{51D1CF51-242F-4F64-A9FA-34798B15976D}" type="presParOf" srcId="{311B87D8-66A3-43DA-B8F3-FA76135E04D2}" destId="{5ED29409-DE89-48B8-87E2-9B9D9EE28D91}" srcOrd="1" destOrd="0" presId="urn:microsoft.com/office/officeart/2005/8/layout/funnel1"/>
    <dgm:cxn modelId="{E4C7C703-9BC9-4E18-9977-A891A90B912E}" type="presParOf" srcId="{311B87D8-66A3-43DA-B8F3-FA76135E04D2}" destId="{10C1591F-15CD-4B01-AE3F-980FD64A8619}" srcOrd="2" destOrd="0" presId="urn:microsoft.com/office/officeart/2005/8/layout/funnel1"/>
    <dgm:cxn modelId="{C377C463-5288-4D9F-B210-97E8E626AEBF}" type="presParOf" srcId="{311B87D8-66A3-43DA-B8F3-FA76135E04D2}" destId="{9FCA3BA6-0112-4340-B848-6C18FB4B3B72}" srcOrd="3" destOrd="0" presId="urn:microsoft.com/office/officeart/2005/8/layout/funnel1"/>
    <dgm:cxn modelId="{1FF163CB-E475-4D11-B366-C07477CAD52A}" type="presParOf" srcId="{311B87D8-66A3-43DA-B8F3-FA76135E04D2}" destId="{1EB4195B-86BF-4E4A-8E3D-D426E15A2109}" srcOrd="4" destOrd="0" presId="urn:microsoft.com/office/officeart/2005/8/layout/funnel1"/>
    <dgm:cxn modelId="{8661B305-BCA4-4607-88B1-8D1125AE98FC}" type="presParOf" srcId="{311B87D8-66A3-43DA-B8F3-FA76135E04D2}" destId="{662C4DC5-8969-4485-8851-2058DB7FF65E}" srcOrd="5" destOrd="0" presId="urn:microsoft.com/office/officeart/2005/8/layout/funnel1"/>
    <dgm:cxn modelId="{A053E25F-195E-4F3E-98BB-1B1513126A45}" type="presParOf" srcId="{311B87D8-66A3-43DA-B8F3-FA76135E04D2}" destId="{80A2915D-1F2C-46FC-9E9C-79C174EEDAF5}"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D1BC58-6AD5-4570-ABF9-6BF0C11E3925}"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s-ES"/>
        </a:p>
      </dgm:t>
    </dgm:pt>
    <dgm:pt modelId="{AFA66A04-79F6-4129-B527-7AA342FE9803}">
      <dgm:prSet/>
      <dgm:spPr>
        <a:solidFill>
          <a:srgbClr val="66FF99"/>
        </a:solidFill>
      </dgm:spPr>
      <dgm:t>
        <a:bodyPr/>
        <a:lstStyle/>
        <a:p>
          <a:pPr rtl="0"/>
          <a:r>
            <a:rPr lang="es-ES" dirty="0" smtClean="0"/>
            <a:t>Hay que hacer un trabajo de-construir, des-identificar, des-etiquetar, des-alarmar y liberar a estas/os padecientes del determinismo diagnóstico.</a:t>
          </a:r>
          <a:endParaRPr lang="es-ES" dirty="0"/>
        </a:p>
      </dgm:t>
    </dgm:pt>
    <dgm:pt modelId="{FD7E2FBC-CCBF-4519-9FA3-E6C5BC0F4E45}" type="parTrans" cxnId="{5F7AA675-141B-4894-BFB3-B657D64FE7EE}">
      <dgm:prSet/>
      <dgm:spPr/>
      <dgm:t>
        <a:bodyPr/>
        <a:lstStyle/>
        <a:p>
          <a:endParaRPr lang="es-ES"/>
        </a:p>
      </dgm:t>
    </dgm:pt>
    <dgm:pt modelId="{B751CDE6-ADB6-4E51-8804-01720A76BFD7}" type="sibTrans" cxnId="{5F7AA675-141B-4894-BFB3-B657D64FE7EE}">
      <dgm:prSet/>
      <dgm:spPr/>
      <dgm:t>
        <a:bodyPr/>
        <a:lstStyle/>
        <a:p>
          <a:endParaRPr lang="es-ES"/>
        </a:p>
      </dgm:t>
    </dgm:pt>
    <dgm:pt modelId="{51A0BEF4-211D-4069-8A1C-4F4A5CA12DA5}" type="pres">
      <dgm:prSet presAssocID="{DCD1BC58-6AD5-4570-ABF9-6BF0C11E3925}" presName="composite" presStyleCnt="0">
        <dgm:presLayoutVars>
          <dgm:chMax val="5"/>
          <dgm:dir/>
          <dgm:resizeHandles val="exact"/>
        </dgm:presLayoutVars>
      </dgm:prSet>
      <dgm:spPr/>
      <dgm:t>
        <a:bodyPr/>
        <a:lstStyle/>
        <a:p>
          <a:endParaRPr lang="es-ES"/>
        </a:p>
      </dgm:t>
    </dgm:pt>
    <dgm:pt modelId="{10FDE7C6-639C-45D9-9D12-82A30DF644BB}" type="pres">
      <dgm:prSet presAssocID="{AFA66A04-79F6-4129-B527-7AA342FE9803}" presName="circle1" presStyleLbl="lnNode1" presStyleIdx="0" presStyleCnt="1"/>
      <dgm:spPr>
        <a:solidFill>
          <a:srgbClr val="FF9900"/>
        </a:solidFill>
        <a:ln w="57150"/>
      </dgm:spPr>
    </dgm:pt>
    <dgm:pt modelId="{DC033B5E-1883-4FA4-B2A8-E1E089D0F328}" type="pres">
      <dgm:prSet presAssocID="{AFA66A04-79F6-4129-B527-7AA342FE9803}" presName="text1" presStyleLbl="revTx" presStyleIdx="0" presStyleCnt="1" custScaleX="157279" custScaleY="211234" custLinFactNeighborX="19928" custLinFactNeighborY="36641">
        <dgm:presLayoutVars>
          <dgm:bulletEnabled val="1"/>
        </dgm:presLayoutVars>
      </dgm:prSet>
      <dgm:spPr/>
      <dgm:t>
        <a:bodyPr/>
        <a:lstStyle/>
        <a:p>
          <a:endParaRPr lang="es-ES"/>
        </a:p>
      </dgm:t>
    </dgm:pt>
    <dgm:pt modelId="{F1F633D3-2D52-4D75-BD88-7BFEEE96ADB3}" type="pres">
      <dgm:prSet presAssocID="{AFA66A04-79F6-4129-B527-7AA342FE9803}" presName="line1" presStyleLbl="callout" presStyleIdx="0" presStyleCnt="2"/>
      <dgm:spPr/>
    </dgm:pt>
    <dgm:pt modelId="{928B0811-C6FA-4B24-890B-472AC77796D0}" type="pres">
      <dgm:prSet presAssocID="{AFA66A04-79F6-4129-B527-7AA342FE9803}" presName="d1" presStyleLbl="callout" presStyleIdx="1" presStyleCnt="2"/>
      <dgm:spPr/>
    </dgm:pt>
  </dgm:ptLst>
  <dgm:cxnLst>
    <dgm:cxn modelId="{5F7AA675-141B-4894-BFB3-B657D64FE7EE}" srcId="{DCD1BC58-6AD5-4570-ABF9-6BF0C11E3925}" destId="{AFA66A04-79F6-4129-B527-7AA342FE9803}" srcOrd="0" destOrd="0" parTransId="{FD7E2FBC-CCBF-4519-9FA3-E6C5BC0F4E45}" sibTransId="{B751CDE6-ADB6-4E51-8804-01720A76BFD7}"/>
    <dgm:cxn modelId="{66819925-7370-4643-8453-1FDB5AB95BBD}" type="presOf" srcId="{AFA66A04-79F6-4129-B527-7AA342FE9803}" destId="{DC033B5E-1883-4FA4-B2A8-E1E089D0F328}" srcOrd="0" destOrd="0" presId="urn:microsoft.com/office/officeart/2005/8/layout/target1"/>
    <dgm:cxn modelId="{823B53C6-D37E-47C9-83D9-BC7EF31B4BB8}" type="presOf" srcId="{DCD1BC58-6AD5-4570-ABF9-6BF0C11E3925}" destId="{51A0BEF4-211D-4069-8A1C-4F4A5CA12DA5}" srcOrd="0" destOrd="0" presId="urn:microsoft.com/office/officeart/2005/8/layout/target1"/>
    <dgm:cxn modelId="{128657FE-C463-449E-A3D9-5E7D509158BD}" type="presParOf" srcId="{51A0BEF4-211D-4069-8A1C-4F4A5CA12DA5}" destId="{10FDE7C6-639C-45D9-9D12-82A30DF644BB}" srcOrd="0" destOrd="0" presId="urn:microsoft.com/office/officeart/2005/8/layout/target1"/>
    <dgm:cxn modelId="{BF0247E0-89BE-477D-9EFD-5606A9148D31}" type="presParOf" srcId="{51A0BEF4-211D-4069-8A1C-4F4A5CA12DA5}" destId="{DC033B5E-1883-4FA4-B2A8-E1E089D0F328}" srcOrd="1" destOrd="0" presId="urn:microsoft.com/office/officeart/2005/8/layout/target1"/>
    <dgm:cxn modelId="{7D90FE06-4BA8-4EEF-A9DF-26E43FCA9DAF}" type="presParOf" srcId="{51A0BEF4-211D-4069-8A1C-4F4A5CA12DA5}" destId="{F1F633D3-2D52-4D75-BD88-7BFEEE96ADB3}" srcOrd="2" destOrd="0" presId="urn:microsoft.com/office/officeart/2005/8/layout/target1"/>
    <dgm:cxn modelId="{21AD10AB-DBEF-4609-8881-964E682A33BE}" type="presParOf" srcId="{51A0BEF4-211D-4069-8A1C-4F4A5CA12DA5}" destId="{928B0811-C6FA-4B24-890B-472AC77796D0}" srcOrd="3"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AC6B00-1705-4806-9536-C70717A8AB0D}"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42A7F50B-7965-4CB8-B426-162492891913}">
      <dgm:prSet custT="1"/>
      <dgm:spPr>
        <a:solidFill>
          <a:srgbClr val="FFC000"/>
        </a:solidFill>
      </dgm:spPr>
      <dgm:t>
        <a:bodyPr/>
        <a:lstStyle/>
        <a:p>
          <a:pPr rtl="0"/>
          <a:r>
            <a:rPr lang="es-ES" sz="2000" b="1" dirty="0" smtClean="0">
              <a:solidFill>
                <a:schemeClr val="tx1"/>
              </a:solidFill>
            </a:rPr>
            <a:t>No existe un tratamiento farmacológico curativo: </a:t>
          </a:r>
        </a:p>
        <a:p>
          <a:pPr rtl="0"/>
          <a:r>
            <a:rPr lang="es-ES" sz="2000" b="1" dirty="0" smtClean="0">
              <a:solidFill>
                <a:schemeClr val="tx1"/>
              </a:solidFill>
            </a:rPr>
            <a:t> </a:t>
          </a:r>
          <a:r>
            <a:rPr lang="es-ES" sz="2000" b="1" i="1" dirty="0" smtClean="0">
              <a:solidFill>
                <a:srgbClr val="C00000"/>
              </a:solidFill>
            </a:rPr>
            <a:t>Primum non nocere </a:t>
          </a:r>
          <a:endParaRPr lang="es-ES" sz="2000" b="1" i="1" dirty="0">
            <a:solidFill>
              <a:srgbClr val="C00000"/>
            </a:solidFill>
          </a:endParaRPr>
        </a:p>
      </dgm:t>
    </dgm:pt>
    <dgm:pt modelId="{3EE6798C-165B-4814-AA58-5E8435861F7A}" type="parTrans" cxnId="{AF08136A-FE80-4761-B7A6-598D89144D92}">
      <dgm:prSet/>
      <dgm:spPr/>
      <dgm:t>
        <a:bodyPr/>
        <a:lstStyle/>
        <a:p>
          <a:endParaRPr lang="es-ES"/>
        </a:p>
      </dgm:t>
    </dgm:pt>
    <dgm:pt modelId="{3791241F-FF9D-4AF4-A53A-0788CB987E94}" type="sibTrans" cxnId="{AF08136A-FE80-4761-B7A6-598D89144D92}">
      <dgm:prSet/>
      <dgm:spPr/>
      <dgm:t>
        <a:bodyPr/>
        <a:lstStyle/>
        <a:p>
          <a:endParaRPr lang="es-ES"/>
        </a:p>
      </dgm:t>
    </dgm:pt>
    <dgm:pt modelId="{ED8BA069-AF07-4F5F-A765-4D534F000042}">
      <dgm:prSet custT="1"/>
      <dgm:spPr>
        <a:solidFill>
          <a:srgbClr val="92D050"/>
        </a:solidFill>
      </dgm:spPr>
      <dgm:t>
        <a:bodyPr/>
        <a:lstStyle/>
        <a:p>
          <a:pPr rtl="0"/>
          <a:r>
            <a:rPr lang="es-ES" sz="1800" b="1" dirty="0" smtClean="0">
              <a:solidFill>
                <a:schemeClr val="tx1"/>
              </a:solidFill>
            </a:rPr>
            <a:t>Necesitan que se les escuche, que se les explique qué les ocurre y se les de confianza para recuperar su actividad y el control de su salud y de su vida</a:t>
          </a:r>
          <a:r>
            <a:rPr lang="es-ES" sz="1800" b="1" dirty="0" smtClean="0"/>
            <a:t>.</a:t>
          </a:r>
          <a:endParaRPr lang="es-ES" sz="1800" b="1" dirty="0"/>
        </a:p>
      </dgm:t>
    </dgm:pt>
    <dgm:pt modelId="{D42DB1EA-4F84-4A4F-AF41-E503240D2F3C}" type="parTrans" cxnId="{495D3FC2-C68F-4E61-984A-C19CC29D7D98}">
      <dgm:prSet/>
      <dgm:spPr/>
      <dgm:t>
        <a:bodyPr/>
        <a:lstStyle/>
        <a:p>
          <a:endParaRPr lang="es-ES"/>
        </a:p>
      </dgm:t>
    </dgm:pt>
    <dgm:pt modelId="{4BDD2A56-0D65-4E15-9A55-9A210ABA5134}" type="sibTrans" cxnId="{495D3FC2-C68F-4E61-984A-C19CC29D7D98}">
      <dgm:prSet/>
      <dgm:spPr/>
      <dgm:t>
        <a:bodyPr/>
        <a:lstStyle/>
        <a:p>
          <a:endParaRPr lang="es-ES"/>
        </a:p>
      </dgm:t>
    </dgm:pt>
    <dgm:pt modelId="{FC6C7925-71EA-41B6-8B85-12DC17A7BDCE}">
      <dgm:prSet custT="1"/>
      <dgm:spPr>
        <a:solidFill>
          <a:srgbClr val="00B0F0"/>
        </a:solidFill>
      </dgm:spPr>
      <dgm:t>
        <a:bodyPr/>
        <a:lstStyle/>
        <a:p>
          <a:pPr rtl="0"/>
          <a:r>
            <a:rPr lang="es-ES" sz="1800" b="1" dirty="0" smtClean="0">
              <a:solidFill>
                <a:schemeClr val="tx1"/>
              </a:solidFill>
            </a:rPr>
            <a:t>Tenemos que adaptar la actividad del paciente</a:t>
          </a:r>
        </a:p>
        <a:p>
          <a:pPr rtl="0"/>
          <a:r>
            <a:rPr lang="es-ES" sz="1800" b="1" dirty="0" smtClean="0">
              <a:solidFill>
                <a:schemeClr val="tx1"/>
              </a:solidFill>
            </a:rPr>
            <a:t> al estado de su cuerpo, intercalando descansos, no exponiéndole a una actividad física o mental que le “estrese” y le lleve al agotamiento.</a:t>
          </a:r>
          <a:endParaRPr lang="es-ES" sz="1800" b="1" dirty="0">
            <a:solidFill>
              <a:schemeClr val="tx1"/>
            </a:solidFill>
          </a:endParaRPr>
        </a:p>
      </dgm:t>
    </dgm:pt>
    <dgm:pt modelId="{3852F18F-554A-46DE-89A4-503ACF1C5F13}" type="parTrans" cxnId="{21BA27C1-4080-4649-8862-8F91722C6B49}">
      <dgm:prSet/>
      <dgm:spPr/>
      <dgm:t>
        <a:bodyPr/>
        <a:lstStyle/>
        <a:p>
          <a:endParaRPr lang="es-ES"/>
        </a:p>
      </dgm:t>
    </dgm:pt>
    <dgm:pt modelId="{1F938840-D3FA-4A56-BF24-16880CB6D0DF}" type="sibTrans" cxnId="{21BA27C1-4080-4649-8862-8F91722C6B49}">
      <dgm:prSet/>
      <dgm:spPr/>
      <dgm:t>
        <a:bodyPr/>
        <a:lstStyle/>
        <a:p>
          <a:endParaRPr lang="es-ES"/>
        </a:p>
      </dgm:t>
    </dgm:pt>
    <dgm:pt modelId="{124DE598-EF72-43F8-86F8-10AB557676E0}" type="pres">
      <dgm:prSet presAssocID="{CCAC6B00-1705-4806-9536-C70717A8AB0D}" presName="Name0" presStyleCnt="0">
        <dgm:presLayoutVars>
          <dgm:dir/>
          <dgm:resizeHandles val="exact"/>
        </dgm:presLayoutVars>
      </dgm:prSet>
      <dgm:spPr/>
      <dgm:t>
        <a:bodyPr/>
        <a:lstStyle/>
        <a:p>
          <a:endParaRPr lang="es-ES"/>
        </a:p>
      </dgm:t>
    </dgm:pt>
    <dgm:pt modelId="{C2B963A8-9066-4641-B18B-2E1A76F7D128}" type="pres">
      <dgm:prSet presAssocID="{CCAC6B00-1705-4806-9536-C70717A8AB0D}" presName="fgShape" presStyleLbl="fgShp" presStyleIdx="0" presStyleCnt="1"/>
      <dgm:spPr/>
    </dgm:pt>
    <dgm:pt modelId="{D05A2C9D-8D9C-4A9F-9693-898D34FF0959}" type="pres">
      <dgm:prSet presAssocID="{CCAC6B00-1705-4806-9536-C70717A8AB0D}" presName="linComp" presStyleCnt="0"/>
      <dgm:spPr/>
    </dgm:pt>
    <dgm:pt modelId="{EE32F516-2FB1-49C5-9DD4-98B3FA01E5D0}" type="pres">
      <dgm:prSet presAssocID="{42A7F50B-7965-4CB8-B426-162492891913}" presName="compNode" presStyleCnt="0"/>
      <dgm:spPr/>
    </dgm:pt>
    <dgm:pt modelId="{7AC4C1C6-B4DA-4983-8478-05BBFCB1A2E4}" type="pres">
      <dgm:prSet presAssocID="{42A7F50B-7965-4CB8-B426-162492891913}" presName="bkgdShape" presStyleLbl="node1" presStyleIdx="0" presStyleCnt="3"/>
      <dgm:spPr/>
      <dgm:t>
        <a:bodyPr/>
        <a:lstStyle/>
        <a:p>
          <a:endParaRPr lang="es-ES"/>
        </a:p>
      </dgm:t>
    </dgm:pt>
    <dgm:pt modelId="{86966044-BB4E-442F-883C-99BFEEB44691}" type="pres">
      <dgm:prSet presAssocID="{42A7F50B-7965-4CB8-B426-162492891913}" presName="nodeTx" presStyleLbl="node1" presStyleIdx="0" presStyleCnt="3">
        <dgm:presLayoutVars>
          <dgm:bulletEnabled val="1"/>
        </dgm:presLayoutVars>
      </dgm:prSet>
      <dgm:spPr/>
      <dgm:t>
        <a:bodyPr/>
        <a:lstStyle/>
        <a:p>
          <a:endParaRPr lang="es-ES"/>
        </a:p>
      </dgm:t>
    </dgm:pt>
    <dgm:pt modelId="{09882478-D959-42A4-AC63-09B3D5CE79D2}" type="pres">
      <dgm:prSet presAssocID="{42A7F50B-7965-4CB8-B426-162492891913}" presName="invisiNode" presStyleLbl="node1" presStyleIdx="0" presStyleCnt="3"/>
      <dgm:spPr/>
    </dgm:pt>
    <dgm:pt modelId="{B3D6E458-06E6-48D7-878D-87BCBFD174DE}" type="pres">
      <dgm:prSet presAssocID="{42A7F50B-7965-4CB8-B426-162492891913}" presName="imagNode" presStyleLbl="fgImgPlace1" presStyleIdx="0" presStyleCnt="3"/>
      <dgm:spPr>
        <a:blipFill rotWithShape="0">
          <a:blip xmlns:r="http://schemas.openxmlformats.org/officeDocument/2006/relationships" r:embed="rId1"/>
          <a:stretch>
            <a:fillRect/>
          </a:stretch>
        </a:blipFill>
      </dgm:spPr>
    </dgm:pt>
    <dgm:pt modelId="{4723DEA2-AA89-474C-90CC-B57E3930620F}" type="pres">
      <dgm:prSet presAssocID="{3791241F-FF9D-4AF4-A53A-0788CB987E94}" presName="sibTrans" presStyleLbl="sibTrans2D1" presStyleIdx="0" presStyleCnt="0"/>
      <dgm:spPr/>
      <dgm:t>
        <a:bodyPr/>
        <a:lstStyle/>
        <a:p>
          <a:endParaRPr lang="es-ES"/>
        </a:p>
      </dgm:t>
    </dgm:pt>
    <dgm:pt modelId="{6A807B85-5C89-488D-89AB-A56301A1F581}" type="pres">
      <dgm:prSet presAssocID="{ED8BA069-AF07-4F5F-A765-4D534F000042}" presName="compNode" presStyleCnt="0"/>
      <dgm:spPr/>
    </dgm:pt>
    <dgm:pt modelId="{39CA2788-B769-435F-9D81-1EF0BFD1EB00}" type="pres">
      <dgm:prSet presAssocID="{ED8BA069-AF07-4F5F-A765-4D534F000042}" presName="bkgdShape" presStyleLbl="node1" presStyleIdx="1" presStyleCnt="3"/>
      <dgm:spPr/>
      <dgm:t>
        <a:bodyPr/>
        <a:lstStyle/>
        <a:p>
          <a:endParaRPr lang="es-ES"/>
        </a:p>
      </dgm:t>
    </dgm:pt>
    <dgm:pt modelId="{20DF2281-FF72-41BB-B08C-F35447CF43EC}" type="pres">
      <dgm:prSet presAssocID="{ED8BA069-AF07-4F5F-A765-4D534F000042}" presName="nodeTx" presStyleLbl="node1" presStyleIdx="1" presStyleCnt="3">
        <dgm:presLayoutVars>
          <dgm:bulletEnabled val="1"/>
        </dgm:presLayoutVars>
      </dgm:prSet>
      <dgm:spPr/>
      <dgm:t>
        <a:bodyPr/>
        <a:lstStyle/>
        <a:p>
          <a:endParaRPr lang="es-ES"/>
        </a:p>
      </dgm:t>
    </dgm:pt>
    <dgm:pt modelId="{BA864831-72E9-4111-9139-2221498765A3}" type="pres">
      <dgm:prSet presAssocID="{ED8BA069-AF07-4F5F-A765-4D534F000042}" presName="invisiNode" presStyleLbl="node1" presStyleIdx="1" presStyleCnt="3"/>
      <dgm:spPr/>
    </dgm:pt>
    <dgm:pt modelId="{A58E0CF7-B607-402A-8CC7-5E5344C04F02}" type="pres">
      <dgm:prSet presAssocID="{ED8BA069-AF07-4F5F-A765-4D534F000042}" presName="imagNode" presStyleLbl="fgImgPlace1" presStyleIdx="1" presStyleCnt="3"/>
      <dgm:spPr>
        <a:blipFill rotWithShape="0">
          <a:blip xmlns:r="http://schemas.openxmlformats.org/officeDocument/2006/relationships" r:embed="rId2"/>
          <a:stretch>
            <a:fillRect/>
          </a:stretch>
        </a:blipFill>
      </dgm:spPr>
    </dgm:pt>
    <dgm:pt modelId="{B68976AA-B910-4CC9-96CC-11C729BC2A84}" type="pres">
      <dgm:prSet presAssocID="{4BDD2A56-0D65-4E15-9A55-9A210ABA5134}" presName="sibTrans" presStyleLbl="sibTrans2D1" presStyleIdx="0" presStyleCnt="0"/>
      <dgm:spPr/>
      <dgm:t>
        <a:bodyPr/>
        <a:lstStyle/>
        <a:p>
          <a:endParaRPr lang="es-ES"/>
        </a:p>
      </dgm:t>
    </dgm:pt>
    <dgm:pt modelId="{B5820EB9-73BA-4FD2-A4D2-DF7162890F9A}" type="pres">
      <dgm:prSet presAssocID="{FC6C7925-71EA-41B6-8B85-12DC17A7BDCE}" presName="compNode" presStyleCnt="0"/>
      <dgm:spPr/>
    </dgm:pt>
    <dgm:pt modelId="{14BC3CBD-3F1C-4C05-90B7-916EB423C847}" type="pres">
      <dgm:prSet presAssocID="{FC6C7925-71EA-41B6-8B85-12DC17A7BDCE}" presName="bkgdShape" presStyleLbl="node1" presStyleIdx="2" presStyleCnt="3"/>
      <dgm:spPr/>
      <dgm:t>
        <a:bodyPr/>
        <a:lstStyle/>
        <a:p>
          <a:endParaRPr lang="es-ES"/>
        </a:p>
      </dgm:t>
    </dgm:pt>
    <dgm:pt modelId="{A04FF2D0-18ED-46DE-8BFD-DA07DF78B360}" type="pres">
      <dgm:prSet presAssocID="{FC6C7925-71EA-41B6-8B85-12DC17A7BDCE}" presName="nodeTx" presStyleLbl="node1" presStyleIdx="2" presStyleCnt="3">
        <dgm:presLayoutVars>
          <dgm:bulletEnabled val="1"/>
        </dgm:presLayoutVars>
      </dgm:prSet>
      <dgm:spPr/>
      <dgm:t>
        <a:bodyPr/>
        <a:lstStyle/>
        <a:p>
          <a:endParaRPr lang="es-ES"/>
        </a:p>
      </dgm:t>
    </dgm:pt>
    <dgm:pt modelId="{D83192E8-4B12-47AC-9443-58BDAF0EBB48}" type="pres">
      <dgm:prSet presAssocID="{FC6C7925-71EA-41B6-8B85-12DC17A7BDCE}" presName="invisiNode" presStyleLbl="node1" presStyleIdx="2" presStyleCnt="3"/>
      <dgm:spPr/>
    </dgm:pt>
    <dgm:pt modelId="{627D7E3C-E836-4A4C-9D26-03CE2BBCCBE0}" type="pres">
      <dgm:prSet presAssocID="{FC6C7925-71EA-41B6-8B85-12DC17A7BDCE}" presName="imagNode" presStyleLbl="fgImgPlace1" presStyleIdx="2" presStyleCnt="3"/>
      <dgm:spPr>
        <a:blipFill rotWithShape="0">
          <a:blip xmlns:r="http://schemas.openxmlformats.org/officeDocument/2006/relationships" r:embed="rId3"/>
          <a:stretch>
            <a:fillRect/>
          </a:stretch>
        </a:blipFill>
      </dgm:spPr>
    </dgm:pt>
  </dgm:ptLst>
  <dgm:cxnLst>
    <dgm:cxn modelId="{0DA79490-68C8-47BC-9F92-0E3BF8385B0A}" type="presOf" srcId="{FC6C7925-71EA-41B6-8B85-12DC17A7BDCE}" destId="{A04FF2D0-18ED-46DE-8BFD-DA07DF78B360}" srcOrd="1" destOrd="0" presId="urn:microsoft.com/office/officeart/2005/8/layout/hList7"/>
    <dgm:cxn modelId="{645FBA4F-C36C-4AE6-A01A-93CA51299A11}" type="presOf" srcId="{4BDD2A56-0D65-4E15-9A55-9A210ABA5134}" destId="{B68976AA-B910-4CC9-96CC-11C729BC2A84}" srcOrd="0" destOrd="0" presId="urn:microsoft.com/office/officeart/2005/8/layout/hList7"/>
    <dgm:cxn modelId="{AF08136A-FE80-4761-B7A6-598D89144D92}" srcId="{CCAC6B00-1705-4806-9536-C70717A8AB0D}" destId="{42A7F50B-7965-4CB8-B426-162492891913}" srcOrd="0" destOrd="0" parTransId="{3EE6798C-165B-4814-AA58-5E8435861F7A}" sibTransId="{3791241F-FF9D-4AF4-A53A-0788CB987E94}"/>
    <dgm:cxn modelId="{E46AB915-70EC-4EC4-B749-84B5203143EB}" type="presOf" srcId="{3791241F-FF9D-4AF4-A53A-0788CB987E94}" destId="{4723DEA2-AA89-474C-90CC-B57E3930620F}" srcOrd="0" destOrd="0" presId="urn:microsoft.com/office/officeart/2005/8/layout/hList7"/>
    <dgm:cxn modelId="{495D3FC2-C68F-4E61-984A-C19CC29D7D98}" srcId="{CCAC6B00-1705-4806-9536-C70717A8AB0D}" destId="{ED8BA069-AF07-4F5F-A765-4D534F000042}" srcOrd="1" destOrd="0" parTransId="{D42DB1EA-4F84-4A4F-AF41-E503240D2F3C}" sibTransId="{4BDD2A56-0D65-4E15-9A55-9A210ABA5134}"/>
    <dgm:cxn modelId="{2F5A4AE3-18C9-455E-BC62-645EF636DE46}" type="presOf" srcId="{42A7F50B-7965-4CB8-B426-162492891913}" destId="{7AC4C1C6-B4DA-4983-8478-05BBFCB1A2E4}" srcOrd="0" destOrd="0" presId="urn:microsoft.com/office/officeart/2005/8/layout/hList7"/>
    <dgm:cxn modelId="{998281AD-C1E5-4110-9486-A179782DC811}" type="presOf" srcId="{CCAC6B00-1705-4806-9536-C70717A8AB0D}" destId="{124DE598-EF72-43F8-86F8-10AB557676E0}" srcOrd="0" destOrd="0" presId="urn:microsoft.com/office/officeart/2005/8/layout/hList7"/>
    <dgm:cxn modelId="{F5B6F10E-B26A-4371-AD73-B342029A6845}" type="presOf" srcId="{ED8BA069-AF07-4F5F-A765-4D534F000042}" destId="{20DF2281-FF72-41BB-B08C-F35447CF43EC}" srcOrd="1" destOrd="0" presId="urn:microsoft.com/office/officeart/2005/8/layout/hList7"/>
    <dgm:cxn modelId="{97A43387-F235-423C-9252-339932D5A179}" type="presOf" srcId="{ED8BA069-AF07-4F5F-A765-4D534F000042}" destId="{39CA2788-B769-435F-9D81-1EF0BFD1EB00}" srcOrd="0" destOrd="0" presId="urn:microsoft.com/office/officeart/2005/8/layout/hList7"/>
    <dgm:cxn modelId="{4AA49AD6-6BE2-44B1-BFD8-606273060008}" type="presOf" srcId="{FC6C7925-71EA-41B6-8B85-12DC17A7BDCE}" destId="{14BC3CBD-3F1C-4C05-90B7-916EB423C847}" srcOrd="0" destOrd="0" presId="urn:microsoft.com/office/officeart/2005/8/layout/hList7"/>
    <dgm:cxn modelId="{21BA27C1-4080-4649-8862-8F91722C6B49}" srcId="{CCAC6B00-1705-4806-9536-C70717A8AB0D}" destId="{FC6C7925-71EA-41B6-8B85-12DC17A7BDCE}" srcOrd="2" destOrd="0" parTransId="{3852F18F-554A-46DE-89A4-503ACF1C5F13}" sibTransId="{1F938840-D3FA-4A56-BF24-16880CB6D0DF}"/>
    <dgm:cxn modelId="{8C6F332F-0A2A-4471-9C85-CC0475159DEF}" type="presOf" srcId="{42A7F50B-7965-4CB8-B426-162492891913}" destId="{86966044-BB4E-442F-883C-99BFEEB44691}" srcOrd="1" destOrd="0" presId="urn:microsoft.com/office/officeart/2005/8/layout/hList7"/>
    <dgm:cxn modelId="{730923A4-2026-47BA-B648-3BB7C5E306BB}" type="presParOf" srcId="{124DE598-EF72-43F8-86F8-10AB557676E0}" destId="{C2B963A8-9066-4641-B18B-2E1A76F7D128}" srcOrd="0" destOrd="0" presId="urn:microsoft.com/office/officeart/2005/8/layout/hList7"/>
    <dgm:cxn modelId="{3AB6725F-54D3-43BD-BD91-580DBC47F768}" type="presParOf" srcId="{124DE598-EF72-43F8-86F8-10AB557676E0}" destId="{D05A2C9D-8D9C-4A9F-9693-898D34FF0959}" srcOrd="1" destOrd="0" presId="urn:microsoft.com/office/officeart/2005/8/layout/hList7"/>
    <dgm:cxn modelId="{5C1E9D22-2744-476C-AA30-5A90577C6139}" type="presParOf" srcId="{D05A2C9D-8D9C-4A9F-9693-898D34FF0959}" destId="{EE32F516-2FB1-49C5-9DD4-98B3FA01E5D0}" srcOrd="0" destOrd="0" presId="urn:microsoft.com/office/officeart/2005/8/layout/hList7"/>
    <dgm:cxn modelId="{CBC1E221-5BC4-49FC-8FA3-741E5C0D506D}" type="presParOf" srcId="{EE32F516-2FB1-49C5-9DD4-98B3FA01E5D0}" destId="{7AC4C1C6-B4DA-4983-8478-05BBFCB1A2E4}" srcOrd="0" destOrd="0" presId="urn:microsoft.com/office/officeart/2005/8/layout/hList7"/>
    <dgm:cxn modelId="{6AA4E87C-01AB-4F0F-86AF-135F1060EA8D}" type="presParOf" srcId="{EE32F516-2FB1-49C5-9DD4-98B3FA01E5D0}" destId="{86966044-BB4E-442F-883C-99BFEEB44691}" srcOrd="1" destOrd="0" presId="urn:microsoft.com/office/officeart/2005/8/layout/hList7"/>
    <dgm:cxn modelId="{58DF454E-ED53-486F-8378-B347AE698885}" type="presParOf" srcId="{EE32F516-2FB1-49C5-9DD4-98B3FA01E5D0}" destId="{09882478-D959-42A4-AC63-09B3D5CE79D2}" srcOrd="2" destOrd="0" presId="urn:microsoft.com/office/officeart/2005/8/layout/hList7"/>
    <dgm:cxn modelId="{EAB4FEC2-FFC6-43FA-B955-6E36A7971555}" type="presParOf" srcId="{EE32F516-2FB1-49C5-9DD4-98B3FA01E5D0}" destId="{B3D6E458-06E6-48D7-878D-87BCBFD174DE}" srcOrd="3" destOrd="0" presId="urn:microsoft.com/office/officeart/2005/8/layout/hList7"/>
    <dgm:cxn modelId="{0074F5EE-6DDF-4A52-8F9D-DA1782CF1DF2}" type="presParOf" srcId="{D05A2C9D-8D9C-4A9F-9693-898D34FF0959}" destId="{4723DEA2-AA89-474C-90CC-B57E3930620F}" srcOrd="1" destOrd="0" presId="urn:microsoft.com/office/officeart/2005/8/layout/hList7"/>
    <dgm:cxn modelId="{55E5F067-510F-450E-B1CD-FBA941FD98FB}" type="presParOf" srcId="{D05A2C9D-8D9C-4A9F-9693-898D34FF0959}" destId="{6A807B85-5C89-488D-89AB-A56301A1F581}" srcOrd="2" destOrd="0" presId="urn:microsoft.com/office/officeart/2005/8/layout/hList7"/>
    <dgm:cxn modelId="{0AAC7A1A-C4FD-409E-8B44-6C64565B9B66}" type="presParOf" srcId="{6A807B85-5C89-488D-89AB-A56301A1F581}" destId="{39CA2788-B769-435F-9D81-1EF0BFD1EB00}" srcOrd="0" destOrd="0" presId="urn:microsoft.com/office/officeart/2005/8/layout/hList7"/>
    <dgm:cxn modelId="{DFDA34DF-BF3B-4900-9FBB-B80715AD46E1}" type="presParOf" srcId="{6A807B85-5C89-488D-89AB-A56301A1F581}" destId="{20DF2281-FF72-41BB-B08C-F35447CF43EC}" srcOrd="1" destOrd="0" presId="urn:microsoft.com/office/officeart/2005/8/layout/hList7"/>
    <dgm:cxn modelId="{87540AA5-83F8-4BE7-9383-0BE5EE8AFCE6}" type="presParOf" srcId="{6A807B85-5C89-488D-89AB-A56301A1F581}" destId="{BA864831-72E9-4111-9139-2221498765A3}" srcOrd="2" destOrd="0" presId="urn:microsoft.com/office/officeart/2005/8/layout/hList7"/>
    <dgm:cxn modelId="{181F70DB-C621-474E-B446-128F654CC0AE}" type="presParOf" srcId="{6A807B85-5C89-488D-89AB-A56301A1F581}" destId="{A58E0CF7-B607-402A-8CC7-5E5344C04F02}" srcOrd="3" destOrd="0" presId="urn:microsoft.com/office/officeart/2005/8/layout/hList7"/>
    <dgm:cxn modelId="{2FEB7363-04B6-440D-A064-05E4A7E3241D}" type="presParOf" srcId="{D05A2C9D-8D9C-4A9F-9693-898D34FF0959}" destId="{B68976AA-B910-4CC9-96CC-11C729BC2A84}" srcOrd="3" destOrd="0" presId="urn:microsoft.com/office/officeart/2005/8/layout/hList7"/>
    <dgm:cxn modelId="{250B34FE-B1A4-4490-83C6-4A46C9358606}" type="presParOf" srcId="{D05A2C9D-8D9C-4A9F-9693-898D34FF0959}" destId="{B5820EB9-73BA-4FD2-A4D2-DF7162890F9A}" srcOrd="4" destOrd="0" presId="urn:microsoft.com/office/officeart/2005/8/layout/hList7"/>
    <dgm:cxn modelId="{DCC1563C-1A5B-469E-B175-FC68102E2D88}" type="presParOf" srcId="{B5820EB9-73BA-4FD2-A4D2-DF7162890F9A}" destId="{14BC3CBD-3F1C-4C05-90B7-916EB423C847}" srcOrd="0" destOrd="0" presId="urn:microsoft.com/office/officeart/2005/8/layout/hList7"/>
    <dgm:cxn modelId="{01EBD443-768E-42FD-B434-75D036A2BC6A}" type="presParOf" srcId="{B5820EB9-73BA-4FD2-A4D2-DF7162890F9A}" destId="{A04FF2D0-18ED-46DE-8BFD-DA07DF78B360}" srcOrd="1" destOrd="0" presId="urn:microsoft.com/office/officeart/2005/8/layout/hList7"/>
    <dgm:cxn modelId="{DA9DBF17-DC10-4FF1-BA93-C7B15F22A829}" type="presParOf" srcId="{B5820EB9-73BA-4FD2-A4D2-DF7162890F9A}" destId="{D83192E8-4B12-47AC-9443-58BDAF0EBB48}" srcOrd="2" destOrd="0" presId="urn:microsoft.com/office/officeart/2005/8/layout/hList7"/>
    <dgm:cxn modelId="{AE1A24AE-0FCB-456E-A145-F150982F50EA}" type="presParOf" srcId="{B5820EB9-73BA-4FD2-A4D2-DF7162890F9A}" destId="{627D7E3C-E836-4A4C-9D26-03CE2BBCCBE0}"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EA1A0B-DE5F-452A-BC81-6855D4C75E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DE287192-2523-4077-AE02-34CFCFE1A953}">
      <dgm:prSet/>
      <dgm:spPr/>
      <dgm:t>
        <a:bodyPr/>
        <a:lstStyle/>
        <a:p>
          <a:pPr rtl="0"/>
          <a:r>
            <a:rPr lang="es-ES" b="1" dirty="0" smtClean="0">
              <a:solidFill>
                <a:schemeClr val="tx1"/>
              </a:solidFill>
            </a:rPr>
            <a:t>Escuchar: lenguaje no verbal, preguntas abiertas</a:t>
          </a:r>
          <a:endParaRPr lang="es-ES" b="1" dirty="0">
            <a:solidFill>
              <a:schemeClr val="tx1"/>
            </a:solidFill>
          </a:endParaRPr>
        </a:p>
      </dgm:t>
    </dgm:pt>
    <dgm:pt modelId="{A99C4FD7-E5F3-43EE-9FE5-DC33289AA0E2}" type="parTrans" cxnId="{7F464447-E58B-48EB-9B2F-002B4D014FB1}">
      <dgm:prSet/>
      <dgm:spPr/>
      <dgm:t>
        <a:bodyPr/>
        <a:lstStyle/>
        <a:p>
          <a:endParaRPr lang="es-ES"/>
        </a:p>
      </dgm:t>
    </dgm:pt>
    <dgm:pt modelId="{27E779F3-84AE-4901-A1A4-1D760279D32F}" type="sibTrans" cxnId="{7F464447-E58B-48EB-9B2F-002B4D014FB1}">
      <dgm:prSet/>
      <dgm:spPr/>
      <dgm:t>
        <a:bodyPr/>
        <a:lstStyle/>
        <a:p>
          <a:endParaRPr lang="es-ES"/>
        </a:p>
      </dgm:t>
    </dgm:pt>
    <dgm:pt modelId="{E2B442A6-B8D7-4980-B785-1C389A21A67A}">
      <dgm:prSet/>
      <dgm:spPr/>
      <dgm:t>
        <a:bodyPr/>
        <a:lstStyle/>
        <a:p>
          <a:pPr rtl="0"/>
          <a:r>
            <a:rPr lang="es-ES" b="1" dirty="0" smtClean="0">
              <a:solidFill>
                <a:schemeClr val="tx1"/>
              </a:solidFill>
            </a:rPr>
            <a:t>Historia laboral- ocupacional-social</a:t>
          </a:r>
          <a:endParaRPr lang="es-ES" b="1" dirty="0">
            <a:solidFill>
              <a:schemeClr val="tx1"/>
            </a:solidFill>
          </a:endParaRPr>
        </a:p>
      </dgm:t>
    </dgm:pt>
    <dgm:pt modelId="{99872B39-BED2-4828-9746-B603DC1905AF}" type="parTrans" cxnId="{4BAA55CE-4F66-4E8F-AE55-DC1A01CAEDBF}">
      <dgm:prSet/>
      <dgm:spPr/>
      <dgm:t>
        <a:bodyPr/>
        <a:lstStyle/>
        <a:p>
          <a:endParaRPr lang="es-ES"/>
        </a:p>
      </dgm:t>
    </dgm:pt>
    <dgm:pt modelId="{4B23FC92-CDD0-4A0F-AB00-021D54BBE9B9}" type="sibTrans" cxnId="{4BAA55CE-4F66-4E8F-AE55-DC1A01CAEDBF}">
      <dgm:prSet/>
      <dgm:spPr/>
      <dgm:t>
        <a:bodyPr/>
        <a:lstStyle/>
        <a:p>
          <a:endParaRPr lang="es-ES"/>
        </a:p>
      </dgm:t>
    </dgm:pt>
    <dgm:pt modelId="{5B1A9FA6-E8B2-4F6F-A39B-D6866920929A}">
      <dgm:prSet/>
      <dgm:spPr/>
      <dgm:t>
        <a:bodyPr/>
        <a:lstStyle/>
        <a:p>
          <a:pPr rtl="0"/>
          <a:r>
            <a:rPr lang="es-ES" b="1" dirty="0" smtClean="0">
              <a:solidFill>
                <a:schemeClr val="tx1"/>
              </a:solidFill>
            </a:rPr>
            <a:t>Contexto de inicio de los síntomas</a:t>
          </a:r>
          <a:endParaRPr lang="es-ES" b="1" dirty="0">
            <a:solidFill>
              <a:schemeClr val="tx1"/>
            </a:solidFill>
          </a:endParaRPr>
        </a:p>
      </dgm:t>
    </dgm:pt>
    <dgm:pt modelId="{E016526C-0862-4F43-A35B-C1763AC90C5D}" type="parTrans" cxnId="{E5AD025D-ED60-450E-B3CA-65CF07D44891}">
      <dgm:prSet/>
      <dgm:spPr/>
      <dgm:t>
        <a:bodyPr/>
        <a:lstStyle/>
        <a:p>
          <a:endParaRPr lang="es-ES"/>
        </a:p>
      </dgm:t>
    </dgm:pt>
    <dgm:pt modelId="{36DD5EB7-400C-4F73-AC5F-F8B8A6365A07}" type="sibTrans" cxnId="{E5AD025D-ED60-450E-B3CA-65CF07D44891}">
      <dgm:prSet/>
      <dgm:spPr/>
      <dgm:t>
        <a:bodyPr/>
        <a:lstStyle/>
        <a:p>
          <a:endParaRPr lang="es-ES"/>
        </a:p>
      </dgm:t>
    </dgm:pt>
    <dgm:pt modelId="{B3F2B0A6-08E3-4DE7-9C54-258DB5AF1890}">
      <dgm:prSet/>
      <dgm:spPr/>
      <dgm:t>
        <a:bodyPr/>
        <a:lstStyle/>
        <a:p>
          <a:pPr rtl="0"/>
          <a:r>
            <a:rPr lang="es-ES" b="1" dirty="0" smtClean="0">
              <a:solidFill>
                <a:schemeClr val="tx1"/>
              </a:solidFill>
            </a:rPr>
            <a:t>Creencias</a:t>
          </a:r>
          <a:endParaRPr lang="es-ES" b="1" dirty="0">
            <a:solidFill>
              <a:schemeClr val="tx1"/>
            </a:solidFill>
          </a:endParaRPr>
        </a:p>
      </dgm:t>
    </dgm:pt>
    <dgm:pt modelId="{B62F3B8D-ECEC-4600-B599-AE8D4A2E55B3}" type="parTrans" cxnId="{285E16A7-1D7C-4379-A142-77B8458B45FF}">
      <dgm:prSet/>
      <dgm:spPr/>
      <dgm:t>
        <a:bodyPr/>
        <a:lstStyle/>
        <a:p>
          <a:endParaRPr lang="es-ES"/>
        </a:p>
      </dgm:t>
    </dgm:pt>
    <dgm:pt modelId="{36EA5F9E-4B60-4D7C-B6E1-2FD608550005}" type="sibTrans" cxnId="{285E16A7-1D7C-4379-A142-77B8458B45FF}">
      <dgm:prSet/>
      <dgm:spPr/>
      <dgm:t>
        <a:bodyPr/>
        <a:lstStyle/>
        <a:p>
          <a:endParaRPr lang="es-ES"/>
        </a:p>
      </dgm:t>
    </dgm:pt>
    <dgm:pt modelId="{20DC92D2-F2E9-478A-93E9-4A5EEB5043B2}">
      <dgm:prSet/>
      <dgm:spPr/>
      <dgm:t>
        <a:bodyPr/>
        <a:lstStyle/>
        <a:p>
          <a:pPr rtl="0"/>
          <a:r>
            <a:rPr lang="es-ES" b="1" dirty="0" smtClean="0">
              <a:solidFill>
                <a:schemeClr val="tx1"/>
              </a:solidFill>
            </a:rPr>
            <a:t>Patrones de conducta ante el dolor</a:t>
          </a:r>
          <a:endParaRPr lang="es-ES" b="1" dirty="0">
            <a:solidFill>
              <a:schemeClr val="tx1"/>
            </a:solidFill>
          </a:endParaRPr>
        </a:p>
      </dgm:t>
    </dgm:pt>
    <dgm:pt modelId="{C76B3CE0-DD0D-4CFA-BA25-1B337777E4B2}" type="parTrans" cxnId="{8F721FA2-DF39-403C-A026-8D60ADAE8932}">
      <dgm:prSet/>
      <dgm:spPr/>
      <dgm:t>
        <a:bodyPr/>
        <a:lstStyle/>
        <a:p>
          <a:endParaRPr lang="es-ES"/>
        </a:p>
      </dgm:t>
    </dgm:pt>
    <dgm:pt modelId="{27DC8D75-D618-4ECF-AF14-3B0FE0EF74F3}" type="sibTrans" cxnId="{8F721FA2-DF39-403C-A026-8D60ADAE8932}">
      <dgm:prSet/>
      <dgm:spPr/>
      <dgm:t>
        <a:bodyPr/>
        <a:lstStyle/>
        <a:p>
          <a:endParaRPr lang="es-ES"/>
        </a:p>
      </dgm:t>
    </dgm:pt>
    <dgm:pt modelId="{A4FDFBDB-742F-4357-8CD9-FA25576FA4B4}">
      <dgm:prSet/>
      <dgm:spPr/>
      <dgm:t>
        <a:bodyPr/>
        <a:lstStyle/>
        <a:p>
          <a:pPr rtl="0"/>
          <a:r>
            <a:rPr lang="es-ES" b="1" dirty="0" smtClean="0">
              <a:solidFill>
                <a:schemeClr val="tx1"/>
              </a:solidFill>
            </a:rPr>
            <a:t>Emociones que le despierta</a:t>
          </a:r>
          <a:endParaRPr lang="es-ES" b="1" dirty="0">
            <a:solidFill>
              <a:schemeClr val="tx1"/>
            </a:solidFill>
          </a:endParaRPr>
        </a:p>
      </dgm:t>
    </dgm:pt>
    <dgm:pt modelId="{D278BF0A-0816-4799-AE95-DEF0C09091BB}" type="parTrans" cxnId="{97EEEEAA-C2A9-40EC-807A-009B5446E5E3}">
      <dgm:prSet/>
      <dgm:spPr/>
      <dgm:t>
        <a:bodyPr/>
        <a:lstStyle/>
        <a:p>
          <a:endParaRPr lang="es-ES"/>
        </a:p>
      </dgm:t>
    </dgm:pt>
    <dgm:pt modelId="{1D223A99-77FE-4E4C-BF7A-8A5961FD2ABC}" type="sibTrans" cxnId="{97EEEEAA-C2A9-40EC-807A-009B5446E5E3}">
      <dgm:prSet/>
      <dgm:spPr/>
      <dgm:t>
        <a:bodyPr/>
        <a:lstStyle/>
        <a:p>
          <a:endParaRPr lang="es-ES"/>
        </a:p>
      </dgm:t>
    </dgm:pt>
    <dgm:pt modelId="{3675D6EF-F252-47DC-8DFB-594B5CA5A74A}">
      <dgm:prSet/>
      <dgm:spPr/>
      <dgm:t>
        <a:bodyPr/>
        <a:lstStyle/>
        <a:p>
          <a:pPr rtl="0"/>
          <a:r>
            <a:rPr lang="es-ES" b="1" dirty="0" smtClean="0">
              <a:solidFill>
                <a:schemeClr val="tx1"/>
              </a:solidFill>
            </a:rPr>
            <a:t>Recursos personales de afrontamiento</a:t>
          </a:r>
          <a:endParaRPr lang="es-ES" b="1" dirty="0">
            <a:solidFill>
              <a:schemeClr val="tx1"/>
            </a:solidFill>
          </a:endParaRPr>
        </a:p>
      </dgm:t>
    </dgm:pt>
    <dgm:pt modelId="{B6012CF6-65AD-4DD5-8635-08A1EF6B66D8}" type="parTrans" cxnId="{F3C93198-6CD2-4850-828A-07875A7FB46A}">
      <dgm:prSet/>
      <dgm:spPr/>
      <dgm:t>
        <a:bodyPr/>
        <a:lstStyle/>
        <a:p>
          <a:endParaRPr lang="es-ES"/>
        </a:p>
      </dgm:t>
    </dgm:pt>
    <dgm:pt modelId="{E774A591-451E-4BF0-A836-1F88A47EDA7A}" type="sibTrans" cxnId="{F3C93198-6CD2-4850-828A-07875A7FB46A}">
      <dgm:prSet/>
      <dgm:spPr/>
      <dgm:t>
        <a:bodyPr/>
        <a:lstStyle/>
        <a:p>
          <a:endParaRPr lang="es-ES"/>
        </a:p>
      </dgm:t>
    </dgm:pt>
    <dgm:pt modelId="{ADDF50E5-F950-4DC2-AB26-6EEF90A2F038}">
      <dgm:prSet/>
      <dgm:spPr/>
      <dgm:t>
        <a:bodyPr/>
        <a:lstStyle/>
        <a:p>
          <a:pPr rtl="0"/>
          <a:r>
            <a:rPr lang="es-ES" b="1" dirty="0" smtClean="0">
              <a:solidFill>
                <a:schemeClr val="tx1"/>
              </a:solidFill>
            </a:rPr>
            <a:t>Explorar</a:t>
          </a:r>
          <a:endParaRPr lang="es-ES" b="1" dirty="0">
            <a:solidFill>
              <a:schemeClr val="tx1"/>
            </a:solidFill>
          </a:endParaRPr>
        </a:p>
      </dgm:t>
    </dgm:pt>
    <dgm:pt modelId="{CB466E65-2C18-4C1E-8865-DFDBF3897F51}" type="parTrans" cxnId="{73AD4566-F9C3-4892-83A0-6AAA12EEE5E9}">
      <dgm:prSet/>
      <dgm:spPr/>
      <dgm:t>
        <a:bodyPr/>
        <a:lstStyle/>
        <a:p>
          <a:endParaRPr lang="es-ES"/>
        </a:p>
      </dgm:t>
    </dgm:pt>
    <dgm:pt modelId="{0E5A559C-2705-4478-AC01-074FFE3E7C7A}" type="sibTrans" cxnId="{73AD4566-F9C3-4892-83A0-6AAA12EEE5E9}">
      <dgm:prSet/>
      <dgm:spPr/>
      <dgm:t>
        <a:bodyPr/>
        <a:lstStyle/>
        <a:p>
          <a:endParaRPr lang="es-ES"/>
        </a:p>
      </dgm:t>
    </dgm:pt>
    <dgm:pt modelId="{62AC8062-B7E9-4DBC-A0BC-699EDCF85A0B}">
      <dgm:prSet/>
      <dgm:spPr/>
      <dgm:t>
        <a:bodyPr/>
        <a:lstStyle/>
        <a:p>
          <a:pPr rtl="0"/>
          <a:r>
            <a:rPr lang="es-ES" b="1" dirty="0" smtClean="0">
              <a:solidFill>
                <a:schemeClr val="tx1"/>
              </a:solidFill>
            </a:rPr>
            <a:t>Informar, desalarmar</a:t>
          </a:r>
          <a:endParaRPr lang="es-ES" b="1" dirty="0">
            <a:solidFill>
              <a:schemeClr val="tx1"/>
            </a:solidFill>
          </a:endParaRPr>
        </a:p>
      </dgm:t>
    </dgm:pt>
    <dgm:pt modelId="{807C0AEE-1EB0-4002-9853-27B0EC328293}" type="parTrans" cxnId="{AAA4A3FF-56A4-42A4-987E-E36F71265644}">
      <dgm:prSet/>
      <dgm:spPr/>
      <dgm:t>
        <a:bodyPr/>
        <a:lstStyle/>
        <a:p>
          <a:endParaRPr lang="es-ES"/>
        </a:p>
      </dgm:t>
    </dgm:pt>
    <dgm:pt modelId="{E63CAD53-2529-4D12-9A19-F447D27590AA}" type="sibTrans" cxnId="{AAA4A3FF-56A4-42A4-987E-E36F71265644}">
      <dgm:prSet/>
      <dgm:spPr/>
      <dgm:t>
        <a:bodyPr/>
        <a:lstStyle/>
        <a:p>
          <a:endParaRPr lang="es-ES"/>
        </a:p>
      </dgm:t>
    </dgm:pt>
    <dgm:pt modelId="{77B050B8-5CF9-4B8A-B4CD-4CA7E3E8D5CE}" type="pres">
      <dgm:prSet presAssocID="{EDEA1A0B-DE5F-452A-BC81-6855D4C75E26}" presName="linear" presStyleCnt="0">
        <dgm:presLayoutVars>
          <dgm:animLvl val="lvl"/>
          <dgm:resizeHandles val="exact"/>
        </dgm:presLayoutVars>
      </dgm:prSet>
      <dgm:spPr/>
      <dgm:t>
        <a:bodyPr/>
        <a:lstStyle/>
        <a:p>
          <a:endParaRPr lang="es-ES"/>
        </a:p>
      </dgm:t>
    </dgm:pt>
    <dgm:pt modelId="{07324891-4A88-4C33-930E-6E9F073415BF}" type="pres">
      <dgm:prSet presAssocID="{DE287192-2523-4077-AE02-34CFCFE1A953}" presName="parentText" presStyleLbl="node1" presStyleIdx="0" presStyleCnt="9">
        <dgm:presLayoutVars>
          <dgm:chMax val="0"/>
          <dgm:bulletEnabled val="1"/>
        </dgm:presLayoutVars>
      </dgm:prSet>
      <dgm:spPr/>
      <dgm:t>
        <a:bodyPr/>
        <a:lstStyle/>
        <a:p>
          <a:endParaRPr lang="es-ES"/>
        </a:p>
      </dgm:t>
    </dgm:pt>
    <dgm:pt modelId="{1B138E45-6F28-407F-B870-7C8400BEF43B}" type="pres">
      <dgm:prSet presAssocID="{27E779F3-84AE-4901-A1A4-1D760279D32F}" presName="spacer" presStyleCnt="0"/>
      <dgm:spPr/>
    </dgm:pt>
    <dgm:pt modelId="{C047DC23-BB1A-4CDA-8014-83B5C13DD1D5}" type="pres">
      <dgm:prSet presAssocID="{E2B442A6-B8D7-4980-B785-1C389A21A67A}" presName="parentText" presStyleLbl="node1" presStyleIdx="1" presStyleCnt="9">
        <dgm:presLayoutVars>
          <dgm:chMax val="0"/>
          <dgm:bulletEnabled val="1"/>
        </dgm:presLayoutVars>
      </dgm:prSet>
      <dgm:spPr/>
      <dgm:t>
        <a:bodyPr/>
        <a:lstStyle/>
        <a:p>
          <a:endParaRPr lang="es-ES"/>
        </a:p>
      </dgm:t>
    </dgm:pt>
    <dgm:pt modelId="{FEB86EFE-EB35-4053-A52F-7D629A7A4829}" type="pres">
      <dgm:prSet presAssocID="{4B23FC92-CDD0-4A0F-AB00-021D54BBE9B9}" presName="spacer" presStyleCnt="0"/>
      <dgm:spPr/>
    </dgm:pt>
    <dgm:pt modelId="{3C774ED8-077E-4F28-B5B6-41C651A722C3}" type="pres">
      <dgm:prSet presAssocID="{5B1A9FA6-E8B2-4F6F-A39B-D6866920929A}" presName="parentText" presStyleLbl="node1" presStyleIdx="2" presStyleCnt="9">
        <dgm:presLayoutVars>
          <dgm:chMax val="0"/>
          <dgm:bulletEnabled val="1"/>
        </dgm:presLayoutVars>
      </dgm:prSet>
      <dgm:spPr/>
      <dgm:t>
        <a:bodyPr/>
        <a:lstStyle/>
        <a:p>
          <a:endParaRPr lang="es-ES"/>
        </a:p>
      </dgm:t>
    </dgm:pt>
    <dgm:pt modelId="{006E9273-C56B-4DBF-86AC-659ADEF766CA}" type="pres">
      <dgm:prSet presAssocID="{36DD5EB7-400C-4F73-AC5F-F8B8A6365A07}" presName="spacer" presStyleCnt="0"/>
      <dgm:spPr/>
    </dgm:pt>
    <dgm:pt modelId="{AE28350C-396E-4DEC-8F4B-947926151CE4}" type="pres">
      <dgm:prSet presAssocID="{B3F2B0A6-08E3-4DE7-9C54-258DB5AF1890}" presName="parentText" presStyleLbl="node1" presStyleIdx="3" presStyleCnt="9">
        <dgm:presLayoutVars>
          <dgm:chMax val="0"/>
          <dgm:bulletEnabled val="1"/>
        </dgm:presLayoutVars>
      </dgm:prSet>
      <dgm:spPr/>
      <dgm:t>
        <a:bodyPr/>
        <a:lstStyle/>
        <a:p>
          <a:endParaRPr lang="es-ES"/>
        </a:p>
      </dgm:t>
    </dgm:pt>
    <dgm:pt modelId="{41268EBB-1A69-422E-96D2-9137363ADC6A}" type="pres">
      <dgm:prSet presAssocID="{36EA5F9E-4B60-4D7C-B6E1-2FD608550005}" presName="spacer" presStyleCnt="0"/>
      <dgm:spPr/>
    </dgm:pt>
    <dgm:pt modelId="{AC6660D0-F480-435F-A2A4-45E543F77EE6}" type="pres">
      <dgm:prSet presAssocID="{20DC92D2-F2E9-478A-93E9-4A5EEB5043B2}" presName="parentText" presStyleLbl="node1" presStyleIdx="4" presStyleCnt="9">
        <dgm:presLayoutVars>
          <dgm:chMax val="0"/>
          <dgm:bulletEnabled val="1"/>
        </dgm:presLayoutVars>
      </dgm:prSet>
      <dgm:spPr/>
      <dgm:t>
        <a:bodyPr/>
        <a:lstStyle/>
        <a:p>
          <a:endParaRPr lang="es-ES"/>
        </a:p>
      </dgm:t>
    </dgm:pt>
    <dgm:pt modelId="{9DBCDC6C-3DCD-4455-81F3-7F9BF5606828}" type="pres">
      <dgm:prSet presAssocID="{27DC8D75-D618-4ECF-AF14-3B0FE0EF74F3}" presName="spacer" presStyleCnt="0"/>
      <dgm:spPr/>
    </dgm:pt>
    <dgm:pt modelId="{2C1824FC-EC0D-48B1-BCB2-EB71D699886C}" type="pres">
      <dgm:prSet presAssocID="{A4FDFBDB-742F-4357-8CD9-FA25576FA4B4}" presName="parentText" presStyleLbl="node1" presStyleIdx="5" presStyleCnt="9">
        <dgm:presLayoutVars>
          <dgm:chMax val="0"/>
          <dgm:bulletEnabled val="1"/>
        </dgm:presLayoutVars>
      </dgm:prSet>
      <dgm:spPr/>
      <dgm:t>
        <a:bodyPr/>
        <a:lstStyle/>
        <a:p>
          <a:endParaRPr lang="es-ES"/>
        </a:p>
      </dgm:t>
    </dgm:pt>
    <dgm:pt modelId="{22E70966-9C89-4094-A0A4-B6B1CFBDC875}" type="pres">
      <dgm:prSet presAssocID="{1D223A99-77FE-4E4C-BF7A-8A5961FD2ABC}" presName="spacer" presStyleCnt="0"/>
      <dgm:spPr/>
    </dgm:pt>
    <dgm:pt modelId="{793BF0ED-F239-4C7A-8CAE-B5B1B776133E}" type="pres">
      <dgm:prSet presAssocID="{3675D6EF-F252-47DC-8DFB-594B5CA5A74A}" presName="parentText" presStyleLbl="node1" presStyleIdx="6" presStyleCnt="9">
        <dgm:presLayoutVars>
          <dgm:chMax val="0"/>
          <dgm:bulletEnabled val="1"/>
        </dgm:presLayoutVars>
      </dgm:prSet>
      <dgm:spPr/>
      <dgm:t>
        <a:bodyPr/>
        <a:lstStyle/>
        <a:p>
          <a:endParaRPr lang="es-ES"/>
        </a:p>
      </dgm:t>
    </dgm:pt>
    <dgm:pt modelId="{13BA51A0-AA84-41DD-83C0-02126FF54F47}" type="pres">
      <dgm:prSet presAssocID="{E774A591-451E-4BF0-A836-1F88A47EDA7A}" presName="spacer" presStyleCnt="0"/>
      <dgm:spPr/>
    </dgm:pt>
    <dgm:pt modelId="{CC4241B8-C0DA-463C-9A23-071D7931291A}" type="pres">
      <dgm:prSet presAssocID="{ADDF50E5-F950-4DC2-AB26-6EEF90A2F038}" presName="parentText" presStyleLbl="node1" presStyleIdx="7" presStyleCnt="9">
        <dgm:presLayoutVars>
          <dgm:chMax val="0"/>
          <dgm:bulletEnabled val="1"/>
        </dgm:presLayoutVars>
      </dgm:prSet>
      <dgm:spPr/>
      <dgm:t>
        <a:bodyPr/>
        <a:lstStyle/>
        <a:p>
          <a:endParaRPr lang="es-ES"/>
        </a:p>
      </dgm:t>
    </dgm:pt>
    <dgm:pt modelId="{9F31A39B-500C-4470-BCE9-FC6BB81C1D40}" type="pres">
      <dgm:prSet presAssocID="{0E5A559C-2705-4478-AC01-074FFE3E7C7A}" presName="spacer" presStyleCnt="0"/>
      <dgm:spPr/>
    </dgm:pt>
    <dgm:pt modelId="{2367397C-6E06-4C51-A06D-2BC3EE13FC95}" type="pres">
      <dgm:prSet presAssocID="{62AC8062-B7E9-4DBC-A0BC-699EDCF85A0B}" presName="parentText" presStyleLbl="node1" presStyleIdx="8" presStyleCnt="9">
        <dgm:presLayoutVars>
          <dgm:chMax val="0"/>
          <dgm:bulletEnabled val="1"/>
        </dgm:presLayoutVars>
      </dgm:prSet>
      <dgm:spPr/>
      <dgm:t>
        <a:bodyPr/>
        <a:lstStyle/>
        <a:p>
          <a:endParaRPr lang="es-ES"/>
        </a:p>
      </dgm:t>
    </dgm:pt>
  </dgm:ptLst>
  <dgm:cxnLst>
    <dgm:cxn modelId="{CEAFDB12-DD32-488F-83D0-EDCE9CE68B8D}" type="presOf" srcId="{E2B442A6-B8D7-4980-B785-1C389A21A67A}" destId="{C047DC23-BB1A-4CDA-8014-83B5C13DD1D5}" srcOrd="0" destOrd="0" presId="urn:microsoft.com/office/officeart/2005/8/layout/vList2"/>
    <dgm:cxn modelId="{E5AD025D-ED60-450E-B3CA-65CF07D44891}" srcId="{EDEA1A0B-DE5F-452A-BC81-6855D4C75E26}" destId="{5B1A9FA6-E8B2-4F6F-A39B-D6866920929A}" srcOrd="2" destOrd="0" parTransId="{E016526C-0862-4F43-A35B-C1763AC90C5D}" sibTransId="{36DD5EB7-400C-4F73-AC5F-F8B8A6365A07}"/>
    <dgm:cxn modelId="{0F6A59CE-AEA3-422D-899E-C707FE5B35C5}" type="presOf" srcId="{B3F2B0A6-08E3-4DE7-9C54-258DB5AF1890}" destId="{AE28350C-396E-4DEC-8F4B-947926151CE4}" srcOrd="0" destOrd="0" presId="urn:microsoft.com/office/officeart/2005/8/layout/vList2"/>
    <dgm:cxn modelId="{73AD4566-F9C3-4892-83A0-6AAA12EEE5E9}" srcId="{EDEA1A0B-DE5F-452A-BC81-6855D4C75E26}" destId="{ADDF50E5-F950-4DC2-AB26-6EEF90A2F038}" srcOrd="7" destOrd="0" parTransId="{CB466E65-2C18-4C1E-8865-DFDBF3897F51}" sibTransId="{0E5A559C-2705-4478-AC01-074FFE3E7C7A}"/>
    <dgm:cxn modelId="{B02A205C-E133-40D7-A2A1-4BDDF7A3D048}" type="presOf" srcId="{DE287192-2523-4077-AE02-34CFCFE1A953}" destId="{07324891-4A88-4C33-930E-6E9F073415BF}" srcOrd="0" destOrd="0" presId="urn:microsoft.com/office/officeart/2005/8/layout/vList2"/>
    <dgm:cxn modelId="{AAA4A3FF-56A4-42A4-987E-E36F71265644}" srcId="{EDEA1A0B-DE5F-452A-BC81-6855D4C75E26}" destId="{62AC8062-B7E9-4DBC-A0BC-699EDCF85A0B}" srcOrd="8" destOrd="0" parTransId="{807C0AEE-1EB0-4002-9853-27B0EC328293}" sibTransId="{E63CAD53-2529-4D12-9A19-F447D27590AA}"/>
    <dgm:cxn modelId="{285E16A7-1D7C-4379-A142-77B8458B45FF}" srcId="{EDEA1A0B-DE5F-452A-BC81-6855D4C75E26}" destId="{B3F2B0A6-08E3-4DE7-9C54-258DB5AF1890}" srcOrd="3" destOrd="0" parTransId="{B62F3B8D-ECEC-4600-B599-AE8D4A2E55B3}" sibTransId="{36EA5F9E-4B60-4D7C-B6E1-2FD608550005}"/>
    <dgm:cxn modelId="{8F721FA2-DF39-403C-A026-8D60ADAE8932}" srcId="{EDEA1A0B-DE5F-452A-BC81-6855D4C75E26}" destId="{20DC92D2-F2E9-478A-93E9-4A5EEB5043B2}" srcOrd="4" destOrd="0" parTransId="{C76B3CE0-DD0D-4CFA-BA25-1B337777E4B2}" sibTransId="{27DC8D75-D618-4ECF-AF14-3B0FE0EF74F3}"/>
    <dgm:cxn modelId="{549A6DB4-71D3-49EC-8A3E-530FC01D9559}" type="presOf" srcId="{62AC8062-B7E9-4DBC-A0BC-699EDCF85A0B}" destId="{2367397C-6E06-4C51-A06D-2BC3EE13FC95}" srcOrd="0" destOrd="0" presId="urn:microsoft.com/office/officeart/2005/8/layout/vList2"/>
    <dgm:cxn modelId="{0E75BAD4-3943-48E3-A68C-C31C0C565198}" type="presOf" srcId="{20DC92D2-F2E9-478A-93E9-4A5EEB5043B2}" destId="{AC6660D0-F480-435F-A2A4-45E543F77EE6}" srcOrd="0" destOrd="0" presId="urn:microsoft.com/office/officeart/2005/8/layout/vList2"/>
    <dgm:cxn modelId="{298DC46E-5D76-4853-875C-4A43B24BD668}" type="presOf" srcId="{EDEA1A0B-DE5F-452A-BC81-6855D4C75E26}" destId="{77B050B8-5CF9-4B8A-B4CD-4CA7E3E8D5CE}" srcOrd="0" destOrd="0" presId="urn:microsoft.com/office/officeart/2005/8/layout/vList2"/>
    <dgm:cxn modelId="{FAE585A0-A381-4F24-9F9A-A1579140F9EE}" type="presOf" srcId="{5B1A9FA6-E8B2-4F6F-A39B-D6866920929A}" destId="{3C774ED8-077E-4F28-B5B6-41C651A722C3}" srcOrd="0" destOrd="0" presId="urn:microsoft.com/office/officeart/2005/8/layout/vList2"/>
    <dgm:cxn modelId="{4CFCC742-B0DF-4F23-B3F6-B7A0400C22D6}" type="presOf" srcId="{3675D6EF-F252-47DC-8DFB-594B5CA5A74A}" destId="{793BF0ED-F239-4C7A-8CAE-B5B1B776133E}" srcOrd="0" destOrd="0" presId="urn:microsoft.com/office/officeart/2005/8/layout/vList2"/>
    <dgm:cxn modelId="{7F464447-E58B-48EB-9B2F-002B4D014FB1}" srcId="{EDEA1A0B-DE5F-452A-BC81-6855D4C75E26}" destId="{DE287192-2523-4077-AE02-34CFCFE1A953}" srcOrd="0" destOrd="0" parTransId="{A99C4FD7-E5F3-43EE-9FE5-DC33289AA0E2}" sibTransId="{27E779F3-84AE-4901-A1A4-1D760279D32F}"/>
    <dgm:cxn modelId="{97EEEEAA-C2A9-40EC-807A-009B5446E5E3}" srcId="{EDEA1A0B-DE5F-452A-BC81-6855D4C75E26}" destId="{A4FDFBDB-742F-4357-8CD9-FA25576FA4B4}" srcOrd="5" destOrd="0" parTransId="{D278BF0A-0816-4799-AE95-DEF0C09091BB}" sibTransId="{1D223A99-77FE-4E4C-BF7A-8A5961FD2ABC}"/>
    <dgm:cxn modelId="{4BAA55CE-4F66-4E8F-AE55-DC1A01CAEDBF}" srcId="{EDEA1A0B-DE5F-452A-BC81-6855D4C75E26}" destId="{E2B442A6-B8D7-4980-B785-1C389A21A67A}" srcOrd="1" destOrd="0" parTransId="{99872B39-BED2-4828-9746-B603DC1905AF}" sibTransId="{4B23FC92-CDD0-4A0F-AB00-021D54BBE9B9}"/>
    <dgm:cxn modelId="{F3C93198-6CD2-4850-828A-07875A7FB46A}" srcId="{EDEA1A0B-DE5F-452A-BC81-6855D4C75E26}" destId="{3675D6EF-F252-47DC-8DFB-594B5CA5A74A}" srcOrd="6" destOrd="0" parTransId="{B6012CF6-65AD-4DD5-8635-08A1EF6B66D8}" sibTransId="{E774A591-451E-4BF0-A836-1F88A47EDA7A}"/>
    <dgm:cxn modelId="{2889E8E5-51AD-42B8-B746-A6D4ACC5341F}" type="presOf" srcId="{ADDF50E5-F950-4DC2-AB26-6EEF90A2F038}" destId="{CC4241B8-C0DA-463C-9A23-071D7931291A}" srcOrd="0" destOrd="0" presId="urn:microsoft.com/office/officeart/2005/8/layout/vList2"/>
    <dgm:cxn modelId="{D31507C1-28EA-443D-9483-948ABDD19B32}" type="presOf" srcId="{A4FDFBDB-742F-4357-8CD9-FA25576FA4B4}" destId="{2C1824FC-EC0D-48B1-BCB2-EB71D699886C}" srcOrd="0" destOrd="0" presId="urn:microsoft.com/office/officeart/2005/8/layout/vList2"/>
    <dgm:cxn modelId="{8E8A46B6-5170-4016-BA1D-09F49DEF72FE}" type="presParOf" srcId="{77B050B8-5CF9-4B8A-B4CD-4CA7E3E8D5CE}" destId="{07324891-4A88-4C33-930E-6E9F073415BF}" srcOrd="0" destOrd="0" presId="urn:microsoft.com/office/officeart/2005/8/layout/vList2"/>
    <dgm:cxn modelId="{E10A984C-404F-40C8-8A55-AFBE94305C3C}" type="presParOf" srcId="{77B050B8-5CF9-4B8A-B4CD-4CA7E3E8D5CE}" destId="{1B138E45-6F28-407F-B870-7C8400BEF43B}" srcOrd="1" destOrd="0" presId="urn:microsoft.com/office/officeart/2005/8/layout/vList2"/>
    <dgm:cxn modelId="{8BF2EF4A-448C-4168-8CAC-E1773FBB82EE}" type="presParOf" srcId="{77B050B8-5CF9-4B8A-B4CD-4CA7E3E8D5CE}" destId="{C047DC23-BB1A-4CDA-8014-83B5C13DD1D5}" srcOrd="2" destOrd="0" presId="urn:microsoft.com/office/officeart/2005/8/layout/vList2"/>
    <dgm:cxn modelId="{509B90D4-C128-46D0-910A-63B834202A1C}" type="presParOf" srcId="{77B050B8-5CF9-4B8A-B4CD-4CA7E3E8D5CE}" destId="{FEB86EFE-EB35-4053-A52F-7D629A7A4829}" srcOrd="3" destOrd="0" presId="urn:microsoft.com/office/officeart/2005/8/layout/vList2"/>
    <dgm:cxn modelId="{5AFE691A-D503-47CB-9CD9-0B18620B3F42}" type="presParOf" srcId="{77B050B8-5CF9-4B8A-B4CD-4CA7E3E8D5CE}" destId="{3C774ED8-077E-4F28-B5B6-41C651A722C3}" srcOrd="4" destOrd="0" presId="urn:microsoft.com/office/officeart/2005/8/layout/vList2"/>
    <dgm:cxn modelId="{8A850F1B-497F-4C9D-BF80-A3434208649D}" type="presParOf" srcId="{77B050B8-5CF9-4B8A-B4CD-4CA7E3E8D5CE}" destId="{006E9273-C56B-4DBF-86AC-659ADEF766CA}" srcOrd="5" destOrd="0" presId="urn:microsoft.com/office/officeart/2005/8/layout/vList2"/>
    <dgm:cxn modelId="{EA328F89-84D4-4E6E-A750-EFB224C55E8C}" type="presParOf" srcId="{77B050B8-5CF9-4B8A-B4CD-4CA7E3E8D5CE}" destId="{AE28350C-396E-4DEC-8F4B-947926151CE4}" srcOrd="6" destOrd="0" presId="urn:microsoft.com/office/officeart/2005/8/layout/vList2"/>
    <dgm:cxn modelId="{943795E7-20F6-45DB-B85A-489CE5950D11}" type="presParOf" srcId="{77B050B8-5CF9-4B8A-B4CD-4CA7E3E8D5CE}" destId="{41268EBB-1A69-422E-96D2-9137363ADC6A}" srcOrd="7" destOrd="0" presId="urn:microsoft.com/office/officeart/2005/8/layout/vList2"/>
    <dgm:cxn modelId="{39250336-0CA7-4F8D-B2B6-86C75A851F50}" type="presParOf" srcId="{77B050B8-5CF9-4B8A-B4CD-4CA7E3E8D5CE}" destId="{AC6660D0-F480-435F-A2A4-45E543F77EE6}" srcOrd="8" destOrd="0" presId="urn:microsoft.com/office/officeart/2005/8/layout/vList2"/>
    <dgm:cxn modelId="{F5AD7BA0-2763-46FA-AE78-DA92E7D409C7}" type="presParOf" srcId="{77B050B8-5CF9-4B8A-B4CD-4CA7E3E8D5CE}" destId="{9DBCDC6C-3DCD-4455-81F3-7F9BF5606828}" srcOrd="9" destOrd="0" presId="urn:microsoft.com/office/officeart/2005/8/layout/vList2"/>
    <dgm:cxn modelId="{B8A6E844-FB6A-4268-AFDF-8CD226C7B62B}" type="presParOf" srcId="{77B050B8-5CF9-4B8A-B4CD-4CA7E3E8D5CE}" destId="{2C1824FC-EC0D-48B1-BCB2-EB71D699886C}" srcOrd="10" destOrd="0" presId="urn:microsoft.com/office/officeart/2005/8/layout/vList2"/>
    <dgm:cxn modelId="{87CA241F-6F49-4FF1-AFAC-DF5D2FE4A455}" type="presParOf" srcId="{77B050B8-5CF9-4B8A-B4CD-4CA7E3E8D5CE}" destId="{22E70966-9C89-4094-A0A4-B6B1CFBDC875}" srcOrd="11" destOrd="0" presId="urn:microsoft.com/office/officeart/2005/8/layout/vList2"/>
    <dgm:cxn modelId="{4ECB787D-B287-4C55-94E9-F7FC5D588571}" type="presParOf" srcId="{77B050B8-5CF9-4B8A-B4CD-4CA7E3E8D5CE}" destId="{793BF0ED-F239-4C7A-8CAE-B5B1B776133E}" srcOrd="12" destOrd="0" presId="urn:microsoft.com/office/officeart/2005/8/layout/vList2"/>
    <dgm:cxn modelId="{1499282B-5E58-4D77-A671-329EA96BCF67}" type="presParOf" srcId="{77B050B8-5CF9-4B8A-B4CD-4CA7E3E8D5CE}" destId="{13BA51A0-AA84-41DD-83C0-02126FF54F47}" srcOrd="13" destOrd="0" presId="urn:microsoft.com/office/officeart/2005/8/layout/vList2"/>
    <dgm:cxn modelId="{3CA810F7-35C8-4BDD-A334-2E5AF31A9812}" type="presParOf" srcId="{77B050B8-5CF9-4B8A-B4CD-4CA7E3E8D5CE}" destId="{CC4241B8-C0DA-463C-9A23-071D7931291A}" srcOrd="14" destOrd="0" presId="urn:microsoft.com/office/officeart/2005/8/layout/vList2"/>
    <dgm:cxn modelId="{08DB708A-3D8D-4738-9D3E-6FD9C0DC1F40}" type="presParOf" srcId="{77B050B8-5CF9-4B8A-B4CD-4CA7E3E8D5CE}" destId="{9F31A39B-500C-4470-BCE9-FC6BB81C1D40}" srcOrd="15" destOrd="0" presId="urn:microsoft.com/office/officeart/2005/8/layout/vList2"/>
    <dgm:cxn modelId="{FEEB41CD-6520-48BB-8558-C017B5542342}" type="presParOf" srcId="{77B050B8-5CF9-4B8A-B4CD-4CA7E3E8D5CE}" destId="{2367397C-6E06-4C51-A06D-2BC3EE13FC95}" srcOrd="1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EE66E3-3B7D-45E5-BCC0-7F818D4965C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s-ES"/>
        </a:p>
      </dgm:t>
    </dgm:pt>
    <dgm:pt modelId="{CF6F787F-D174-4D2A-A64A-0250828C55D5}">
      <dgm:prSet custT="1"/>
      <dgm:spPr>
        <a:ln>
          <a:solidFill>
            <a:schemeClr val="tx1"/>
          </a:solidFill>
        </a:ln>
      </dgm:spPr>
      <dgm:t>
        <a:bodyPr/>
        <a:lstStyle/>
        <a:p>
          <a:pPr rtl="0"/>
          <a:r>
            <a:rPr lang="es-ES" sz="2000" b="1" dirty="0" smtClean="0">
              <a:solidFill>
                <a:schemeClr val="bg1"/>
              </a:solidFill>
            </a:rPr>
            <a:t>Podemos ayudar a que el paciente con fibromialgia sepa detectar </a:t>
          </a:r>
          <a:r>
            <a:rPr lang="es-ES" sz="2400" b="1" dirty="0" smtClean="0">
              <a:solidFill>
                <a:schemeClr val="tx1"/>
              </a:solidFill>
            </a:rPr>
            <a:t>los pensamientos inconscientes</a:t>
          </a:r>
          <a:r>
            <a:rPr lang="es-ES" sz="2000" b="1" dirty="0" smtClean="0">
              <a:solidFill>
                <a:schemeClr val="bg1"/>
              </a:solidFill>
            </a:rPr>
            <a:t>, automáticos, de su cerebro que activan </a:t>
          </a:r>
          <a:r>
            <a:rPr lang="es-ES" sz="2400" b="1" dirty="0" smtClean="0">
              <a:solidFill>
                <a:schemeClr val="tx1"/>
              </a:solidFill>
            </a:rPr>
            <a:t>conductas de “defensa” </a:t>
          </a:r>
          <a:r>
            <a:rPr lang="es-ES" sz="2000" b="1" dirty="0" smtClean="0">
              <a:solidFill>
                <a:schemeClr val="bg1"/>
              </a:solidFill>
            </a:rPr>
            <a:t>de dolor, fatiga, enfermedad. </a:t>
          </a:r>
          <a:endParaRPr lang="es-ES" sz="2000" b="1" dirty="0">
            <a:solidFill>
              <a:schemeClr val="bg1"/>
            </a:solidFill>
          </a:endParaRPr>
        </a:p>
      </dgm:t>
    </dgm:pt>
    <dgm:pt modelId="{61A6BC66-FBFE-4C11-94AE-1DA3FA060884}" type="parTrans" cxnId="{DEF7A8E4-7D6F-48E7-AB68-BC6256452ADF}">
      <dgm:prSet/>
      <dgm:spPr/>
      <dgm:t>
        <a:bodyPr/>
        <a:lstStyle/>
        <a:p>
          <a:endParaRPr lang="es-ES" b="1"/>
        </a:p>
      </dgm:t>
    </dgm:pt>
    <dgm:pt modelId="{3F5CABE0-8F42-40EB-90FE-62E4476C5499}" type="sibTrans" cxnId="{DEF7A8E4-7D6F-48E7-AB68-BC6256452ADF}">
      <dgm:prSet/>
      <dgm:spPr/>
      <dgm:t>
        <a:bodyPr/>
        <a:lstStyle/>
        <a:p>
          <a:endParaRPr lang="es-ES" b="1" dirty="0"/>
        </a:p>
      </dgm:t>
    </dgm:pt>
    <dgm:pt modelId="{DB63FDB6-4A49-4F87-B6D8-036BFEB638B6}">
      <dgm:prSet custT="1"/>
      <dgm:spPr>
        <a:ln>
          <a:solidFill>
            <a:schemeClr val="tx1"/>
          </a:solidFill>
        </a:ln>
      </dgm:spPr>
      <dgm:t>
        <a:bodyPr/>
        <a:lstStyle/>
        <a:p>
          <a:pPr rtl="0"/>
          <a:r>
            <a:rPr lang="es-ES" sz="2400" b="1" dirty="0" smtClean="0"/>
            <a:t>Una vez detectadas estas conductas , enseñarle a realizar </a:t>
          </a:r>
          <a:r>
            <a:rPr lang="es-ES" sz="2400" b="1" dirty="0" smtClean="0">
              <a:solidFill>
                <a:schemeClr val="tx1"/>
              </a:solidFill>
            </a:rPr>
            <a:t>comportamientos conscientes</a:t>
          </a:r>
          <a:r>
            <a:rPr lang="es-ES" sz="2400" b="1" dirty="0" smtClean="0"/>
            <a:t>, que desactiven el estado de alerta cerebral .</a:t>
          </a:r>
          <a:endParaRPr lang="es-ES" sz="2400" b="1" dirty="0"/>
        </a:p>
      </dgm:t>
    </dgm:pt>
    <dgm:pt modelId="{DC64FA09-7629-4F80-B5DB-1A91130E1BFD}" type="parTrans" cxnId="{E97550B0-C701-478B-9C37-73E24C971008}">
      <dgm:prSet/>
      <dgm:spPr/>
      <dgm:t>
        <a:bodyPr/>
        <a:lstStyle/>
        <a:p>
          <a:endParaRPr lang="es-ES" b="1"/>
        </a:p>
      </dgm:t>
    </dgm:pt>
    <dgm:pt modelId="{B357D00E-39FE-460D-9BE7-BF1FC95059B4}" type="sibTrans" cxnId="{E97550B0-C701-478B-9C37-73E24C971008}">
      <dgm:prSet/>
      <dgm:spPr/>
      <dgm:t>
        <a:bodyPr/>
        <a:lstStyle/>
        <a:p>
          <a:endParaRPr lang="es-ES" b="1" dirty="0"/>
        </a:p>
      </dgm:t>
    </dgm:pt>
    <dgm:pt modelId="{B628C964-D757-4FEC-850F-C74017F06B77}">
      <dgm:prSet custT="1"/>
      <dgm:spPr>
        <a:ln>
          <a:solidFill>
            <a:schemeClr val="tx1"/>
          </a:solidFill>
        </a:ln>
      </dgm:spPr>
      <dgm:t>
        <a:bodyPr/>
        <a:lstStyle/>
        <a:p>
          <a:pPr rtl="0"/>
          <a:r>
            <a:rPr lang="es-ES" sz="1600" b="1" dirty="0" smtClean="0"/>
            <a:t>Se trata de apoyar que siga su proceso de desensibilización hacia su recuperación con fundamentos científicos, de promover la autonomía del paciente, la autogestión del propio cuerpo y de la vida desde el conocimiento de la capacidad de cambiar nuestro propio cerebro, gracias a la neuroplasticidad y desde la convicción de salud y no de enfermedad.</a:t>
          </a:r>
          <a:endParaRPr lang="es-ES" sz="1600" b="1" dirty="0"/>
        </a:p>
      </dgm:t>
    </dgm:pt>
    <dgm:pt modelId="{E65CC29D-E5FD-41DA-8C54-A235AD30DAA1}" type="parTrans" cxnId="{56B1AEF1-3E9F-410E-89BC-38FE260B14D3}">
      <dgm:prSet/>
      <dgm:spPr/>
      <dgm:t>
        <a:bodyPr/>
        <a:lstStyle/>
        <a:p>
          <a:endParaRPr lang="es-ES" b="1"/>
        </a:p>
      </dgm:t>
    </dgm:pt>
    <dgm:pt modelId="{6A99C77B-2ADE-4BFC-8408-39A1E73CAFE6}" type="sibTrans" cxnId="{56B1AEF1-3E9F-410E-89BC-38FE260B14D3}">
      <dgm:prSet/>
      <dgm:spPr/>
      <dgm:t>
        <a:bodyPr/>
        <a:lstStyle/>
        <a:p>
          <a:endParaRPr lang="es-ES" b="1"/>
        </a:p>
      </dgm:t>
    </dgm:pt>
    <dgm:pt modelId="{CD6B300A-66DE-4CD2-A5AB-D9224BF01F08}" type="pres">
      <dgm:prSet presAssocID="{B2EE66E3-3B7D-45E5-BCC0-7F818D4965CA}" presName="outerComposite" presStyleCnt="0">
        <dgm:presLayoutVars>
          <dgm:chMax val="5"/>
          <dgm:dir/>
          <dgm:resizeHandles val="exact"/>
        </dgm:presLayoutVars>
      </dgm:prSet>
      <dgm:spPr/>
      <dgm:t>
        <a:bodyPr/>
        <a:lstStyle/>
        <a:p>
          <a:endParaRPr lang="es-ES"/>
        </a:p>
      </dgm:t>
    </dgm:pt>
    <dgm:pt modelId="{94D2FD84-F6B5-4F13-9463-FB832A9F56CA}" type="pres">
      <dgm:prSet presAssocID="{B2EE66E3-3B7D-45E5-BCC0-7F818D4965CA}" presName="dummyMaxCanvas" presStyleCnt="0">
        <dgm:presLayoutVars/>
      </dgm:prSet>
      <dgm:spPr/>
    </dgm:pt>
    <dgm:pt modelId="{7AFD78C8-2903-47B7-B10E-46369D534E0B}" type="pres">
      <dgm:prSet presAssocID="{B2EE66E3-3B7D-45E5-BCC0-7F818D4965CA}" presName="ThreeNodes_1" presStyleLbl="node1" presStyleIdx="0" presStyleCnt="3">
        <dgm:presLayoutVars>
          <dgm:bulletEnabled val="1"/>
        </dgm:presLayoutVars>
      </dgm:prSet>
      <dgm:spPr/>
      <dgm:t>
        <a:bodyPr/>
        <a:lstStyle/>
        <a:p>
          <a:endParaRPr lang="es-ES"/>
        </a:p>
      </dgm:t>
    </dgm:pt>
    <dgm:pt modelId="{5143E8B3-6EBF-4673-BBCB-BA96CB98B239}" type="pres">
      <dgm:prSet presAssocID="{B2EE66E3-3B7D-45E5-BCC0-7F818D4965CA}" presName="ThreeNodes_2" presStyleLbl="node1" presStyleIdx="1" presStyleCnt="3" custLinFactNeighborX="-1064" custLinFactNeighborY="-4244">
        <dgm:presLayoutVars>
          <dgm:bulletEnabled val="1"/>
        </dgm:presLayoutVars>
      </dgm:prSet>
      <dgm:spPr/>
      <dgm:t>
        <a:bodyPr/>
        <a:lstStyle/>
        <a:p>
          <a:endParaRPr lang="es-ES"/>
        </a:p>
      </dgm:t>
    </dgm:pt>
    <dgm:pt modelId="{6108AF35-5DD4-411C-AD5D-6D5B63402780}" type="pres">
      <dgm:prSet presAssocID="{B2EE66E3-3B7D-45E5-BCC0-7F818D4965CA}" presName="ThreeNodes_3" presStyleLbl="node1" presStyleIdx="2" presStyleCnt="3" custLinFactNeighborX="-1157" custLinFactNeighborY="-9573">
        <dgm:presLayoutVars>
          <dgm:bulletEnabled val="1"/>
        </dgm:presLayoutVars>
      </dgm:prSet>
      <dgm:spPr/>
      <dgm:t>
        <a:bodyPr/>
        <a:lstStyle/>
        <a:p>
          <a:endParaRPr lang="es-ES"/>
        </a:p>
      </dgm:t>
    </dgm:pt>
    <dgm:pt modelId="{903BB9A8-D069-4853-AAF0-989C80A18FB9}" type="pres">
      <dgm:prSet presAssocID="{B2EE66E3-3B7D-45E5-BCC0-7F818D4965CA}" presName="ThreeConn_1-2" presStyleLbl="fgAccFollowNode1" presStyleIdx="0" presStyleCnt="2">
        <dgm:presLayoutVars>
          <dgm:bulletEnabled val="1"/>
        </dgm:presLayoutVars>
      </dgm:prSet>
      <dgm:spPr/>
      <dgm:t>
        <a:bodyPr/>
        <a:lstStyle/>
        <a:p>
          <a:endParaRPr lang="es-ES"/>
        </a:p>
      </dgm:t>
    </dgm:pt>
    <dgm:pt modelId="{CD112FD2-5459-4F58-AE65-B1FBB4C9AD7E}" type="pres">
      <dgm:prSet presAssocID="{B2EE66E3-3B7D-45E5-BCC0-7F818D4965CA}" presName="ThreeConn_2-3" presStyleLbl="fgAccFollowNode1" presStyleIdx="1" presStyleCnt="2">
        <dgm:presLayoutVars>
          <dgm:bulletEnabled val="1"/>
        </dgm:presLayoutVars>
      </dgm:prSet>
      <dgm:spPr/>
      <dgm:t>
        <a:bodyPr/>
        <a:lstStyle/>
        <a:p>
          <a:endParaRPr lang="es-ES"/>
        </a:p>
      </dgm:t>
    </dgm:pt>
    <dgm:pt modelId="{4C2D0220-8312-4E81-B8D6-900FF17AE21D}" type="pres">
      <dgm:prSet presAssocID="{B2EE66E3-3B7D-45E5-BCC0-7F818D4965CA}" presName="ThreeNodes_1_text" presStyleLbl="node1" presStyleIdx="2" presStyleCnt="3">
        <dgm:presLayoutVars>
          <dgm:bulletEnabled val="1"/>
        </dgm:presLayoutVars>
      </dgm:prSet>
      <dgm:spPr/>
      <dgm:t>
        <a:bodyPr/>
        <a:lstStyle/>
        <a:p>
          <a:endParaRPr lang="es-ES"/>
        </a:p>
      </dgm:t>
    </dgm:pt>
    <dgm:pt modelId="{2BDC292A-DD06-4EDB-A732-245FCD73BF49}" type="pres">
      <dgm:prSet presAssocID="{B2EE66E3-3B7D-45E5-BCC0-7F818D4965CA}" presName="ThreeNodes_2_text" presStyleLbl="node1" presStyleIdx="2" presStyleCnt="3">
        <dgm:presLayoutVars>
          <dgm:bulletEnabled val="1"/>
        </dgm:presLayoutVars>
      </dgm:prSet>
      <dgm:spPr/>
      <dgm:t>
        <a:bodyPr/>
        <a:lstStyle/>
        <a:p>
          <a:endParaRPr lang="es-ES"/>
        </a:p>
      </dgm:t>
    </dgm:pt>
    <dgm:pt modelId="{7072E118-93A4-4A50-A603-D4EE420F4DCC}" type="pres">
      <dgm:prSet presAssocID="{B2EE66E3-3B7D-45E5-BCC0-7F818D4965CA}" presName="ThreeNodes_3_text" presStyleLbl="node1" presStyleIdx="2" presStyleCnt="3">
        <dgm:presLayoutVars>
          <dgm:bulletEnabled val="1"/>
        </dgm:presLayoutVars>
      </dgm:prSet>
      <dgm:spPr/>
      <dgm:t>
        <a:bodyPr/>
        <a:lstStyle/>
        <a:p>
          <a:endParaRPr lang="es-ES"/>
        </a:p>
      </dgm:t>
    </dgm:pt>
  </dgm:ptLst>
  <dgm:cxnLst>
    <dgm:cxn modelId="{4ED590D8-E086-42A0-8D31-15540CCD9452}" type="presOf" srcId="{CF6F787F-D174-4D2A-A64A-0250828C55D5}" destId="{7AFD78C8-2903-47B7-B10E-46369D534E0B}" srcOrd="0" destOrd="0" presId="urn:microsoft.com/office/officeart/2005/8/layout/vProcess5"/>
    <dgm:cxn modelId="{DEF7A8E4-7D6F-48E7-AB68-BC6256452ADF}" srcId="{B2EE66E3-3B7D-45E5-BCC0-7F818D4965CA}" destId="{CF6F787F-D174-4D2A-A64A-0250828C55D5}" srcOrd="0" destOrd="0" parTransId="{61A6BC66-FBFE-4C11-94AE-1DA3FA060884}" sibTransId="{3F5CABE0-8F42-40EB-90FE-62E4476C5499}"/>
    <dgm:cxn modelId="{BD466795-9443-4BAA-B10A-D537B62D3160}" type="presOf" srcId="{B357D00E-39FE-460D-9BE7-BF1FC95059B4}" destId="{CD112FD2-5459-4F58-AE65-B1FBB4C9AD7E}" srcOrd="0" destOrd="0" presId="urn:microsoft.com/office/officeart/2005/8/layout/vProcess5"/>
    <dgm:cxn modelId="{D26D4E44-AA6E-4F84-B59A-8DD7B4BD6F6F}" type="presOf" srcId="{DB63FDB6-4A49-4F87-B6D8-036BFEB638B6}" destId="{2BDC292A-DD06-4EDB-A732-245FCD73BF49}" srcOrd="1" destOrd="0" presId="urn:microsoft.com/office/officeart/2005/8/layout/vProcess5"/>
    <dgm:cxn modelId="{E97550B0-C701-478B-9C37-73E24C971008}" srcId="{B2EE66E3-3B7D-45E5-BCC0-7F818D4965CA}" destId="{DB63FDB6-4A49-4F87-B6D8-036BFEB638B6}" srcOrd="1" destOrd="0" parTransId="{DC64FA09-7629-4F80-B5DB-1A91130E1BFD}" sibTransId="{B357D00E-39FE-460D-9BE7-BF1FC95059B4}"/>
    <dgm:cxn modelId="{56B1AEF1-3E9F-410E-89BC-38FE260B14D3}" srcId="{B2EE66E3-3B7D-45E5-BCC0-7F818D4965CA}" destId="{B628C964-D757-4FEC-850F-C74017F06B77}" srcOrd="2" destOrd="0" parTransId="{E65CC29D-E5FD-41DA-8C54-A235AD30DAA1}" sibTransId="{6A99C77B-2ADE-4BFC-8408-39A1E73CAFE6}"/>
    <dgm:cxn modelId="{80C8AE07-3F4F-48AB-B753-06F0E056F58D}" type="presOf" srcId="{B628C964-D757-4FEC-850F-C74017F06B77}" destId="{6108AF35-5DD4-411C-AD5D-6D5B63402780}" srcOrd="0" destOrd="0" presId="urn:microsoft.com/office/officeart/2005/8/layout/vProcess5"/>
    <dgm:cxn modelId="{17993260-120C-4769-AF8E-3298D57A11C5}" type="presOf" srcId="{B628C964-D757-4FEC-850F-C74017F06B77}" destId="{7072E118-93A4-4A50-A603-D4EE420F4DCC}" srcOrd="1" destOrd="0" presId="urn:microsoft.com/office/officeart/2005/8/layout/vProcess5"/>
    <dgm:cxn modelId="{B96ECBCE-97A3-4936-A196-C0AB1189749E}" type="presOf" srcId="{DB63FDB6-4A49-4F87-B6D8-036BFEB638B6}" destId="{5143E8B3-6EBF-4673-BBCB-BA96CB98B239}" srcOrd="0" destOrd="0" presId="urn:microsoft.com/office/officeart/2005/8/layout/vProcess5"/>
    <dgm:cxn modelId="{71018870-0B7D-4A27-A61E-E6358A8882AA}" type="presOf" srcId="{B2EE66E3-3B7D-45E5-BCC0-7F818D4965CA}" destId="{CD6B300A-66DE-4CD2-A5AB-D9224BF01F08}" srcOrd="0" destOrd="0" presId="urn:microsoft.com/office/officeart/2005/8/layout/vProcess5"/>
    <dgm:cxn modelId="{A6ED4CD5-F047-42A0-86A6-055A4B56654C}" type="presOf" srcId="{3F5CABE0-8F42-40EB-90FE-62E4476C5499}" destId="{903BB9A8-D069-4853-AAF0-989C80A18FB9}" srcOrd="0" destOrd="0" presId="urn:microsoft.com/office/officeart/2005/8/layout/vProcess5"/>
    <dgm:cxn modelId="{FC1FAD07-4D6C-424A-B06B-EA6B1D3A2E20}" type="presOf" srcId="{CF6F787F-D174-4D2A-A64A-0250828C55D5}" destId="{4C2D0220-8312-4E81-B8D6-900FF17AE21D}" srcOrd="1" destOrd="0" presId="urn:microsoft.com/office/officeart/2005/8/layout/vProcess5"/>
    <dgm:cxn modelId="{F8A40C49-C292-4C15-89EC-CD945AA1A33A}" type="presParOf" srcId="{CD6B300A-66DE-4CD2-A5AB-D9224BF01F08}" destId="{94D2FD84-F6B5-4F13-9463-FB832A9F56CA}" srcOrd="0" destOrd="0" presId="urn:microsoft.com/office/officeart/2005/8/layout/vProcess5"/>
    <dgm:cxn modelId="{C7B66678-D445-4F6D-8464-C26CEC0F3974}" type="presParOf" srcId="{CD6B300A-66DE-4CD2-A5AB-D9224BF01F08}" destId="{7AFD78C8-2903-47B7-B10E-46369D534E0B}" srcOrd="1" destOrd="0" presId="urn:microsoft.com/office/officeart/2005/8/layout/vProcess5"/>
    <dgm:cxn modelId="{50ECF007-2F83-4DCF-940D-AD526F1ADCA3}" type="presParOf" srcId="{CD6B300A-66DE-4CD2-A5AB-D9224BF01F08}" destId="{5143E8B3-6EBF-4673-BBCB-BA96CB98B239}" srcOrd="2" destOrd="0" presId="urn:microsoft.com/office/officeart/2005/8/layout/vProcess5"/>
    <dgm:cxn modelId="{E0468F60-4318-4BC7-A84D-BC55CADAB2B0}" type="presParOf" srcId="{CD6B300A-66DE-4CD2-A5AB-D9224BF01F08}" destId="{6108AF35-5DD4-411C-AD5D-6D5B63402780}" srcOrd="3" destOrd="0" presId="urn:microsoft.com/office/officeart/2005/8/layout/vProcess5"/>
    <dgm:cxn modelId="{85805620-2991-49BE-8C63-FA5659835D5C}" type="presParOf" srcId="{CD6B300A-66DE-4CD2-A5AB-D9224BF01F08}" destId="{903BB9A8-D069-4853-AAF0-989C80A18FB9}" srcOrd="4" destOrd="0" presId="urn:microsoft.com/office/officeart/2005/8/layout/vProcess5"/>
    <dgm:cxn modelId="{5ACB0A15-CF88-418E-8F87-CB399E27B767}" type="presParOf" srcId="{CD6B300A-66DE-4CD2-A5AB-D9224BF01F08}" destId="{CD112FD2-5459-4F58-AE65-B1FBB4C9AD7E}" srcOrd="5" destOrd="0" presId="urn:microsoft.com/office/officeart/2005/8/layout/vProcess5"/>
    <dgm:cxn modelId="{FE6A4FE0-4CAA-49D2-9AA3-0CDEB72011B9}" type="presParOf" srcId="{CD6B300A-66DE-4CD2-A5AB-D9224BF01F08}" destId="{4C2D0220-8312-4E81-B8D6-900FF17AE21D}" srcOrd="6" destOrd="0" presId="urn:microsoft.com/office/officeart/2005/8/layout/vProcess5"/>
    <dgm:cxn modelId="{EBBEF02E-49E5-400B-A80A-F2D85BFBAA4B}" type="presParOf" srcId="{CD6B300A-66DE-4CD2-A5AB-D9224BF01F08}" destId="{2BDC292A-DD06-4EDB-A732-245FCD73BF49}" srcOrd="7" destOrd="0" presId="urn:microsoft.com/office/officeart/2005/8/layout/vProcess5"/>
    <dgm:cxn modelId="{759F08FA-3D12-4E66-8C87-95EC507BB438}" type="presParOf" srcId="{CD6B300A-66DE-4CD2-A5AB-D9224BF01F08}" destId="{7072E118-93A4-4A50-A603-D4EE420F4DC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82007E2-D64A-4FCE-9CA1-79D00919D007}" type="doc">
      <dgm:prSet loTypeId="urn:microsoft.com/office/officeart/2005/8/layout/pyramid2" loCatId="pyramid" qsTypeId="urn:microsoft.com/office/officeart/2005/8/quickstyle/3d3" qsCatId="3D" csTypeId="urn:microsoft.com/office/officeart/2005/8/colors/colorful4" csCatId="colorful" phldr="1"/>
      <dgm:spPr/>
      <dgm:t>
        <a:bodyPr/>
        <a:lstStyle/>
        <a:p>
          <a:endParaRPr lang="es-ES"/>
        </a:p>
      </dgm:t>
    </dgm:pt>
    <dgm:pt modelId="{FAD2486D-F046-45EF-BA43-CD6FB5ECE3FB}">
      <dgm:prSet/>
      <dgm:spPr>
        <a:ln w="57150">
          <a:solidFill>
            <a:srgbClr val="FFC000"/>
          </a:solidFill>
        </a:ln>
      </dgm:spPr>
      <dgm:t>
        <a:bodyPr/>
        <a:lstStyle/>
        <a:p>
          <a:pPr rtl="0"/>
          <a:r>
            <a:rPr lang="es-ES" b="1" dirty="0" smtClean="0"/>
            <a:t>• DESECHAR CREENCIAS LIMITANTES</a:t>
          </a:r>
          <a:endParaRPr lang="es-ES" b="1" dirty="0"/>
        </a:p>
      </dgm:t>
    </dgm:pt>
    <dgm:pt modelId="{2F0DEE25-9EEE-404A-B0A6-676A7CF59960}" type="parTrans" cxnId="{944960A3-A7A7-43D2-BC63-16D624AC5AE1}">
      <dgm:prSet/>
      <dgm:spPr/>
      <dgm:t>
        <a:bodyPr/>
        <a:lstStyle/>
        <a:p>
          <a:endParaRPr lang="es-ES"/>
        </a:p>
      </dgm:t>
    </dgm:pt>
    <dgm:pt modelId="{4EAD5B19-2111-46C3-9483-96B1B5253DD1}" type="sibTrans" cxnId="{944960A3-A7A7-43D2-BC63-16D624AC5AE1}">
      <dgm:prSet/>
      <dgm:spPr/>
      <dgm:t>
        <a:bodyPr/>
        <a:lstStyle/>
        <a:p>
          <a:endParaRPr lang="es-ES"/>
        </a:p>
      </dgm:t>
    </dgm:pt>
    <dgm:pt modelId="{E2330EF4-8D76-4962-8AF8-79AE7F344EAD}">
      <dgm:prSet/>
      <dgm:spPr>
        <a:ln w="57150">
          <a:solidFill>
            <a:srgbClr val="92D050"/>
          </a:solidFill>
        </a:ln>
      </dgm:spPr>
      <dgm:t>
        <a:bodyPr/>
        <a:lstStyle/>
        <a:p>
          <a:pPr rtl="0"/>
          <a:r>
            <a:rPr lang="es-ES" dirty="0" smtClean="0"/>
            <a:t>• </a:t>
          </a:r>
          <a:r>
            <a:rPr lang="es-ES" b="1" dirty="0" smtClean="0"/>
            <a:t>CAMBIO DE EVALUACIÓN </a:t>
          </a:r>
          <a:endParaRPr lang="es-ES" b="1" dirty="0"/>
        </a:p>
      </dgm:t>
    </dgm:pt>
    <dgm:pt modelId="{3CAB192C-86DD-43DA-AFEA-3156077C13A1}" type="parTrans" cxnId="{E50B106B-BA5E-4120-8F0E-C24202D29251}">
      <dgm:prSet/>
      <dgm:spPr/>
      <dgm:t>
        <a:bodyPr/>
        <a:lstStyle/>
        <a:p>
          <a:endParaRPr lang="es-ES"/>
        </a:p>
      </dgm:t>
    </dgm:pt>
    <dgm:pt modelId="{4E2E3487-7FC4-473C-8A92-E62CB6EA90F0}" type="sibTrans" cxnId="{E50B106B-BA5E-4120-8F0E-C24202D29251}">
      <dgm:prSet/>
      <dgm:spPr/>
      <dgm:t>
        <a:bodyPr/>
        <a:lstStyle/>
        <a:p>
          <a:endParaRPr lang="es-ES"/>
        </a:p>
      </dgm:t>
    </dgm:pt>
    <dgm:pt modelId="{FDDEB225-E374-441F-B079-DCBE72A44D6A}">
      <dgm:prSet/>
      <dgm:spPr>
        <a:ln w="57150">
          <a:solidFill>
            <a:srgbClr val="FFC000"/>
          </a:solidFill>
        </a:ln>
      </dgm:spPr>
      <dgm:t>
        <a:bodyPr/>
        <a:lstStyle/>
        <a:p>
          <a:pPr rtl="0"/>
          <a:r>
            <a:rPr lang="es-ES" dirty="0" smtClean="0"/>
            <a:t>• </a:t>
          </a:r>
          <a:r>
            <a:rPr lang="es-ES" b="1" dirty="0" smtClean="0"/>
            <a:t>CAMBIO DE SIGNIFICADO </a:t>
          </a:r>
          <a:endParaRPr lang="es-ES" b="1" dirty="0"/>
        </a:p>
      </dgm:t>
    </dgm:pt>
    <dgm:pt modelId="{7C296B68-4932-4CEE-B2AD-888FB10B7F2C}" type="parTrans" cxnId="{BAB7CD7D-B52D-4777-A346-C7EE13A61844}">
      <dgm:prSet/>
      <dgm:spPr/>
      <dgm:t>
        <a:bodyPr/>
        <a:lstStyle/>
        <a:p>
          <a:endParaRPr lang="es-ES"/>
        </a:p>
      </dgm:t>
    </dgm:pt>
    <dgm:pt modelId="{3100A195-E6C5-476A-BAEA-FB7370488937}" type="sibTrans" cxnId="{BAB7CD7D-B52D-4777-A346-C7EE13A61844}">
      <dgm:prSet/>
      <dgm:spPr/>
      <dgm:t>
        <a:bodyPr/>
        <a:lstStyle/>
        <a:p>
          <a:endParaRPr lang="es-ES"/>
        </a:p>
      </dgm:t>
    </dgm:pt>
    <dgm:pt modelId="{5A60A3BD-9C3D-4A02-81FA-93D0B9EDF193}">
      <dgm:prSet/>
      <dgm:spPr>
        <a:ln w="57150">
          <a:solidFill>
            <a:srgbClr val="57DCF7"/>
          </a:solidFill>
        </a:ln>
      </dgm:spPr>
      <dgm:t>
        <a:bodyPr/>
        <a:lstStyle/>
        <a:p>
          <a:pPr rtl="0"/>
          <a:r>
            <a:rPr lang="es-ES" dirty="0" smtClean="0"/>
            <a:t>• </a:t>
          </a:r>
          <a:r>
            <a:rPr lang="es-ES" b="1" dirty="0" smtClean="0"/>
            <a:t>CAMBIO DE EXPECTATIVAS </a:t>
          </a:r>
          <a:endParaRPr lang="es-ES" b="1" dirty="0"/>
        </a:p>
      </dgm:t>
    </dgm:pt>
    <dgm:pt modelId="{E9BD85E7-C2EF-452E-8E4A-23EE5B56F3D1}" type="parTrans" cxnId="{D0E1C5E9-680E-429B-BB96-81DCEF7FA9E0}">
      <dgm:prSet/>
      <dgm:spPr/>
      <dgm:t>
        <a:bodyPr/>
        <a:lstStyle/>
        <a:p>
          <a:endParaRPr lang="es-ES"/>
        </a:p>
      </dgm:t>
    </dgm:pt>
    <dgm:pt modelId="{054B3BDF-21B6-4F12-BA27-AC50DFD051DB}" type="sibTrans" cxnId="{D0E1C5E9-680E-429B-BB96-81DCEF7FA9E0}">
      <dgm:prSet/>
      <dgm:spPr/>
      <dgm:t>
        <a:bodyPr/>
        <a:lstStyle/>
        <a:p>
          <a:endParaRPr lang="es-ES"/>
        </a:p>
      </dgm:t>
    </dgm:pt>
    <dgm:pt modelId="{588657F8-9156-43A0-AE75-B18B3832A855}">
      <dgm:prSet/>
      <dgm:spPr>
        <a:ln w="57150">
          <a:solidFill>
            <a:srgbClr val="FF9900"/>
          </a:solidFill>
        </a:ln>
      </dgm:spPr>
      <dgm:t>
        <a:bodyPr/>
        <a:lstStyle/>
        <a:p>
          <a:pPr rtl="0"/>
          <a:r>
            <a:rPr lang="es-ES" dirty="0" smtClean="0"/>
            <a:t>• </a:t>
          </a:r>
          <a:r>
            <a:rPr lang="es-ES" b="1" dirty="0" smtClean="0"/>
            <a:t>CAMBIO DE CONDUCTA </a:t>
          </a:r>
          <a:endParaRPr lang="es-ES" b="1" dirty="0"/>
        </a:p>
      </dgm:t>
    </dgm:pt>
    <dgm:pt modelId="{5D7FF632-7CF5-456A-AAA1-1AEA5DC10F50}" type="parTrans" cxnId="{C873F710-2A02-4C75-84BC-7AD3B5DDB5D3}">
      <dgm:prSet/>
      <dgm:spPr/>
      <dgm:t>
        <a:bodyPr/>
        <a:lstStyle/>
        <a:p>
          <a:endParaRPr lang="es-ES"/>
        </a:p>
      </dgm:t>
    </dgm:pt>
    <dgm:pt modelId="{A4F84F36-2870-4E14-944A-53A0C726EA3D}" type="sibTrans" cxnId="{C873F710-2A02-4C75-84BC-7AD3B5DDB5D3}">
      <dgm:prSet/>
      <dgm:spPr/>
      <dgm:t>
        <a:bodyPr/>
        <a:lstStyle/>
        <a:p>
          <a:endParaRPr lang="es-ES"/>
        </a:p>
      </dgm:t>
    </dgm:pt>
    <dgm:pt modelId="{EECB02D6-26CD-45C2-9C4A-79AE2E3B37F0}" type="pres">
      <dgm:prSet presAssocID="{382007E2-D64A-4FCE-9CA1-79D00919D007}" presName="compositeShape" presStyleCnt="0">
        <dgm:presLayoutVars>
          <dgm:dir/>
          <dgm:resizeHandles/>
        </dgm:presLayoutVars>
      </dgm:prSet>
      <dgm:spPr/>
      <dgm:t>
        <a:bodyPr/>
        <a:lstStyle/>
        <a:p>
          <a:endParaRPr lang="es-ES"/>
        </a:p>
      </dgm:t>
    </dgm:pt>
    <dgm:pt modelId="{58F05D7D-4B26-4464-87E0-687F1449AD3A}" type="pres">
      <dgm:prSet presAssocID="{382007E2-D64A-4FCE-9CA1-79D00919D007}" presName="pyramid" presStyleLbl="node1" presStyleIdx="0" presStyleCnt="1" custLinFactNeighborX="224" custLinFactNeighborY="632"/>
      <dgm:spPr/>
    </dgm:pt>
    <dgm:pt modelId="{723E1436-3F7A-4B7D-87B1-6BE9C4BD0F87}" type="pres">
      <dgm:prSet presAssocID="{382007E2-D64A-4FCE-9CA1-79D00919D007}" presName="theList" presStyleCnt="0"/>
      <dgm:spPr/>
    </dgm:pt>
    <dgm:pt modelId="{D1913AA2-8632-4DD9-877F-2C9528AE2A94}" type="pres">
      <dgm:prSet presAssocID="{FAD2486D-F046-45EF-BA43-CD6FB5ECE3FB}" presName="aNode" presStyleLbl="fgAcc1" presStyleIdx="0" presStyleCnt="5">
        <dgm:presLayoutVars>
          <dgm:bulletEnabled val="1"/>
        </dgm:presLayoutVars>
      </dgm:prSet>
      <dgm:spPr/>
      <dgm:t>
        <a:bodyPr/>
        <a:lstStyle/>
        <a:p>
          <a:endParaRPr lang="es-ES"/>
        </a:p>
      </dgm:t>
    </dgm:pt>
    <dgm:pt modelId="{34EDD6DD-65E9-4E31-87BF-49DBE6D4121F}" type="pres">
      <dgm:prSet presAssocID="{FAD2486D-F046-45EF-BA43-CD6FB5ECE3FB}" presName="aSpace" presStyleCnt="0"/>
      <dgm:spPr/>
    </dgm:pt>
    <dgm:pt modelId="{8471F950-3064-4B85-B561-EADF02C57B1A}" type="pres">
      <dgm:prSet presAssocID="{E2330EF4-8D76-4962-8AF8-79AE7F344EAD}" presName="aNode" presStyleLbl="fgAcc1" presStyleIdx="1" presStyleCnt="5">
        <dgm:presLayoutVars>
          <dgm:bulletEnabled val="1"/>
        </dgm:presLayoutVars>
      </dgm:prSet>
      <dgm:spPr/>
      <dgm:t>
        <a:bodyPr/>
        <a:lstStyle/>
        <a:p>
          <a:endParaRPr lang="es-ES"/>
        </a:p>
      </dgm:t>
    </dgm:pt>
    <dgm:pt modelId="{141BFBC9-4AF9-47A6-B20D-EC0FE2A4D866}" type="pres">
      <dgm:prSet presAssocID="{E2330EF4-8D76-4962-8AF8-79AE7F344EAD}" presName="aSpace" presStyleCnt="0"/>
      <dgm:spPr/>
    </dgm:pt>
    <dgm:pt modelId="{9A17CE62-CE57-438F-B703-7FC51C214C1E}" type="pres">
      <dgm:prSet presAssocID="{FDDEB225-E374-441F-B079-DCBE72A44D6A}" presName="aNode" presStyleLbl="fgAcc1" presStyleIdx="2" presStyleCnt="5">
        <dgm:presLayoutVars>
          <dgm:bulletEnabled val="1"/>
        </dgm:presLayoutVars>
      </dgm:prSet>
      <dgm:spPr/>
      <dgm:t>
        <a:bodyPr/>
        <a:lstStyle/>
        <a:p>
          <a:endParaRPr lang="es-ES"/>
        </a:p>
      </dgm:t>
    </dgm:pt>
    <dgm:pt modelId="{0378AF89-59F3-4DC7-9DAA-A2908C16580D}" type="pres">
      <dgm:prSet presAssocID="{FDDEB225-E374-441F-B079-DCBE72A44D6A}" presName="aSpace" presStyleCnt="0"/>
      <dgm:spPr/>
    </dgm:pt>
    <dgm:pt modelId="{35B5CF1F-C248-4E19-8AC3-CF4C0D750180}" type="pres">
      <dgm:prSet presAssocID="{5A60A3BD-9C3D-4A02-81FA-93D0B9EDF193}" presName="aNode" presStyleLbl="fgAcc1" presStyleIdx="3" presStyleCnt="5">
        <dgm:presLayoutVars>
          <dgm:bulletEnabled val="1"/>
        </dgm:presLayoutVars>
      </dgm:prSet>
      <dgm:spPr/>
      <dgm:t>
        <a:bodyPr/>
        <a:lstStyle/>
        <a:p>
          <a:endParaRPr lang="es-ES"/>
        </a:p>
      </dgm:t>
    </dgm:pt>
    <dgm:pt modelId="{69BAF27A-EC9A-4133-9136-0564F218FABF}" type="pres">
      <dgm:prSet presAssocID="{5A60A3BD-9C3D-4A02-81FA-93D0B9EDF193}" presName="aSpace" presStyleCnt="0"/>
      <dgm:spPr/>
    </dgm:pt>
    <dgm:pt modelId="{3E63593E-DCD5-43C7-86C0-5CBEF5B60BA7}" type="pres">
      <dgm:prSet presAssocID="{588657F8-9156-43A0-AE75-B18B3832A855}" presName="aNode" presStyleLbl="fgAcc1" presStyleIdx="4" presStyleCnt="5">
        <dgm:presLayoutVars>
          <dgm:bulletEnabled val="1"/>
        </dgm:presLayoutVars>
      </dgm:prSet>
      <dgm:spPr/>
      <dgm:t>
        <a:bodyPr/>
        <a:lstStyle/>
        <a:p>
          <a:endParaRPr lang="es-ES"/>
        </a:p>
      </dgm:t>
    </dgm:pt>
    <dgm:pt modelId="{D93AC007-BF20-4207-BDE8-7EFD37CB4167}" type="pres">
      <dgm:prSet presAssocID="{588657F8-9156-43A0-AE75-B18B3832A855}" presName="aSpace" presStyleCnt="0"/>
      <dgm:spPr/>
    </dgm:pt>
  </dgm:ptLst>
  <dgm:cxnLst>
    <dgm:cxn modelId="{5868C30D-EDB2-48B7-9594-A37A7E84079F}" type="presOf" srcId="{588657F8-9156-43A0-AE75-B18B3832A855}" destId="{3E63593E-DCD5-43C7-86C0-5CBEF5B60BA7}" srcOrd="0" destOrd="0" presId="urn:microsoft.com/office/officeart/2005/8/layout/pyramid2"/>
    <dgm:cxn modelId="{D0E1C5E9-680E-429B-BB96-81DCEF7FA9E0}" srcId="{382007E2-D64A-4FCE-9CA1-79D00919D007}" destId="{5A60A3BD-9C3D-4A02-81FA-93D0B9EDF193}" srcOrd="3" destOrd="0" parTransId="{E9BD85E7-C2EF-452E-8E4A-23EE5B56F3D1}" sibTransId="{054B3BDF-21B6-4F12-BA27-AC50DFD051DB}"/>
    <dgm:cxn modelId="{BAB7CD7D-B52D-4777-A346-C7EE13A61844}" srcId="{382007E2-D64A-4FCE-9CA1-79D00919D007}" destId="{FDDEB225-E374-441F-B079-DCBE72A44D6A}" srcOrd="2" destOrd="0" parTransId="{7C296B68-4932-4CEE-B2AD-888FB10B7F2C}" sibTransId="{3100A195-E6C5-476A-BAEA-FB7370488937}"/>
    <dgm:cxn modelId="{70D23444-26A3-4955-8D01-0997C8558605}" type="presOf" srcId="{5A60A3BD-9C3D-4A02-81FA-93D0B9EDF193}" destId="{35B5CF1F-C248-4E19-8AC3-CF4C0D750180}" srcOrd="0" destOrd="0" presId="urn:microsoft.com/office/officeart/2005/8/layout/pyramid2"/>
    <dgm:cxn modelId="{4C5EC59B-E483-44B7-938B-3F1D03ECC6B3}" type="presOf" srcId="{FAD2486D-F046-45EF-BA43-CD6FB5ECE3FB}" destId="{D1913AA2-8632-4DD9-877F-2C9528AE2A94}" srcOrd="0" destOrd="0" presId="urn:microsoft.com/office/officeart/2005/8/layout/pyramid2"/>
    <dgm:cxn modelId="{49578E8E-AC7F-4E37-9EA2-39BA7558C046}" type="presOf" srcId="{E2330EF4-8D76-4962-8AF8-79AE7F344EAD}" destId="{8471F950-3064-4B85-B561-EADF02C57B1A}" srcOrd="0" destOrd="0" presId="urn:microsoft.com/office/officeart/2005/8/layout/pyramid2"/>
    <dgm:cxn modelId="{1960CE85-FB77-4CD0-98A8-5456CDAE9269}" type="presOf" srcId="{382007E2-D64A-4FCE-9CA1-79D00919D007}" destId="{EECB02D6-26CD-45C2-9C4A-79AE2E3B37F0}" srcOrd="0" destOrd="0" presId="urn:microsoft.com/office/officeart/2005/8/layout/pyramid2"/>
    <dgm:cxn modelId="{C873F710-2A02-4C75-84BC-7AD3B5DDB5D3}" srcId="{382007E2-D64A-4FCE-9CA1-79D00919D007}" destId="{588657F8-9156-43A0-AE75-B18B3832A855}" srcOrd="4" destOrd="0" parTransId="{5D7FF632-7CF5-456A-AAA1-1AEA5DC10F50}" sibTransId="{A4F84F36-2870-4E14-944A-53A0C726EA3D}"/>
    <dgm:cxn modelId="{CFB246CF-5764-4B83-A01B-0CF264FC4ED2}" type="presOf" srcId="{FDDEB225-E374-441F-B079-DCBE72A44D6A}" destId="{9A17CE62-CE57-438F-B703-7FC51C214C1E}" srcOrd="0" destOrd="0" presId="urn:microsoft.com/office/officeart/2005/8/layout/pyramid2"/>
    <dgm:cxn modelId="{E50B106B-BA5E-4120-8F0E-C24202D29251}" srcId="{382007E2-D64A-4FCE-9CA1-79D00919D007}" destId="{E2330EF4-8D76-4962-8AF8-79AE7F344EAD}" srcOrd="1" destOrd="0" parTransId="{3CAB192C-86DD-43DA-AFEA-3156077C13A1}" sibTransId="{4E2E3487-7FC4-473C-8A92-E62CB6EA90F0}"/>
    <dgm:cxn modelId="{944960A3-A7A7-43D2-BC63-16D624AC5AE1}" srcId="{382007E2-D64A-4FCE-9CA1-79D00919D007}" destId="{FAD2486D-F046-45EF-BA43-CD6FB5ECE3FB}" srcOrd="0" destOrd="0" parTransId="{2F0DEE25-9EEE-404A-B0A6-676A7CF59960}" sibTransId="{4EAD5B19-2111-46C3-9483-96B1B5253DD1}"/>
    <dgm:cxn modelId="{4EB045CC-E83A-4A61-B468-C4B84677F083}" type="presParOf" srcId="{EECB02D6-26CD-45C2-9C4A-79AE2E3B37F0}" destId="{58F05D7D-4B26-4464-87E0-687F1449AD3A}" srcOrd="0" destOrd="0" presId="urn:microsoft.com/office/officeart/2005/8/layout/pyramid2"/>
    <dgm:cxn modelId="{1A440CC8-2A97-4CAD-A1C4-DA4EE6E46828}" type="presParOf" srcId="{EECB02D6-26CD-45C2-9C4A-79AE2E3B37F0}" destId="{723E1436-3F7A-4B7D-87B1-6BE9C4BD0F87}" srcOrd="1" destOrd="0" presId="urn:microsoft.com/office/officeart/2005/8/layout/pyramid2"/>
    <dgm:cxn modelId="{20EDD228-54E5-4064-AFF2-8681F43520AA}" type="presParOf" srcId="{723E1436-3F7A-4B7D-87B1-6BE9C4BD0F87}" destId="{D1913AA2-8632-4DD9-877F-2C9528AE2A94}" srcOrd="0" destOrd="0" presId="urn:microsoft.com/office/officeart/2005/8/layout/pyramid2"/>
    <dgm:cxn modelId="{8952D794-FB36-4F6E-BC66-CDFD747F1951}" type="presParOf" srcId="{723E1436-3F7A-4B7D-87B1-6BE9C4BD0F87}" destId="{34EDD6DD-65E9-4E31-87BF-49DBE6D4121F}" srcOrd="1" destOrd="0" presId="urn:microsoft.com/office/officeart/2005/8/layout/pyramid2"/>
    <dgm:cxn modelId="{ECC6488F-1415-4394-843E-D1596A2A0D7D}" type="presParOf" srcId="{723E1436-3F7A-4B7D-87B1-6BE9C4BD0F87}" destId="{8471F950-3064-4B85-B561-EADF02C57B1A}" srcOrd="2" destOrd="0" presId="urn:microsoft.com/office/officeart/2005/8/layout/pyramid2"/>
    <dgm:cxn modelId="{03172E94-0BFC-4DCD-9FFE-B029DAD6C2D2}" type="presParOf" srcId="{723E1436-3F7A-4B7D-87B1-6BE9C4BD0F87}" destId="{141BFBC9-4AF9-47A6-B20D-EC0FE2A4D866}" srcOrd="3" destOrd="0" presId="urn:microsoft.com/office/officeart/2005/8/layout/pyramid2"/>
    <dgm:cxn modelId="{39876BCE-4220-41B7-A040-6BF3DDDB287B}" type="presParOf" srcId="{723E1436-3F7A-4B7D-87B1-6BE9C4BD0F87}" destId="{9A17CE62-CE57-438F-B703-7FC51C214C1E}" srcOrd="4" destOrd="0" presId="urn:microsoft.com/office/officeart/2005/8/layout/pyramid2"/>
    <dgm:cxn modelId="{A8D4BFD9-01D3-4233-96C6-C2F649AC5348}" type="presParOf" srcId="{723E1436-3F7A-4B7D-87B1-6BE9C4BD0F87}" destId="{0378AF89-59F3-4DC7-9DAA-A2908C16580D}" srcOrd="5" destOrd="0" presId="urn:microsoft.com/office/officeart/2005/8/layout/pyramid2"/>
    <dgm:cxn modelId="{12875916-E581-4595-8E9E-B7BDCD40314B}" type="presParOf" srcId="{723E1436-3F7A-4B7D-87B1-6BE9C4BD0F87}" destId="{35B5CF1F-C248-4E19-8AC3-CF4C0D750180}" srcOrd="6" destOrd="0" presId="urn:microsoft.com/office/officeart/2005/8/layout/pyramid2"/>
    <dgm:cxn modelId="{4DB0388A-8CD5-4D9A-8FA2-33B72788B792}" type="presParOf" srcId="{723E1436-3F7A-4B7D-87B1-6BE9C4BD0F87}" destId="{69BAF27A-EC9A-4133-9136-0564F218FABF}" srcOrd="7" destOrd="0" presId="urn:microsoft.com/office/officeart/2005/8/layout/pyramid2"/>
    <dgm:cxn modelId="{DADA5E3D-DD40-471D-BCA4-B03DB7036532}" type="presParOf" srcId="{723E1436-3F7A-4B7D-87B1-6BE9C4BD0F87}" destId="{3E63593E-DCD5-43C7-86C0-5CBEF5B60BA7}" srcOrd="8" destOrd="0" presId="urn:microsoft.com/office/officeart/2005/8/layout/pyramid2"/>
    <dgm:cxn modelId="{3992AB30-4D2B-495C-907B-98914AF9E7A9}" type="presParOf" srcId="{723E1436-3F7A-4B7D-87B1-6BE9C4BD0F87}" destId="{D93AC007-BF20-4207-BDE8-7EFD37CB4167}"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62496-03A2-469B-BE86-1A9C9F27BCE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ES"/>
        </a:p>
      </dgm:t>
    </dgm:pt>
    <dgm:pt modelId="{2F73A8A8-DDC6-49FD-BBD6-BA0CCAC7349A}">
      <dgm:prSet phldrT="[Texto]"/>
      <dgm:spPr>
        <a:ln>
          <a:solidFill>
            <a:schemeClr val="tx1"/>
          </a:solidFill>
        </a:ln>
      </dgm:spPr>
      <dgm:t>
        <a:bodyPr/>
        <a:lstStyle/>
        <a:p>
          <a:r>
            <a:rPr lang="es-ES" b="1" dirty="0" smtClean="0"/>
            <a:t>Emociones en el profesional</a:t>
          </a:r>
          <a:endParaRPr lang="es-ES" b="1" dirty="0"/>
        </a:p>
      </dgm:t>
    </dgm:pt>
    <dgm:pt modelId="{93277792-D71C-42B0-98E4-3688DCAEBABC}" type="parTrans" cxnId="{09F3FDA8-7B22-4EE8-A5B2-4846DC13D6E5}">
      <dgm:prSet/>
      <dgm:spPr/>
      <dgm:t>
        <a:bodyPr/>
        <a:lstStyle/>
        <a:p>
          <a:endParaRPr lang="es-ES"/>
        </a:p>
      </dgm:t>
    </dgm:pt>
    <dgm:pt modelId="{4927966A-0971-4CFE-B2AA-66B13CD3F01E}" type="sibTrans" cxnId="{09F3FDA8-7B22-4EE8-A5B2-4846DC13D6E5}">
      <dgm:prSet/>
      <dgm:spPr/>
      <dgm:t>
        <a:bodyPr/>
        <a:lstStyle/>
        <a:p>
          <a:endParaRPr lang="es-ES"/>
        </a:p>
      </dgm:t>
    </dgm:pt>
    <dgm:pt modelId="{7FC5B5C2-D90F-4375-81BD-1E569EE61F53}">
      <dgm:prSet phldrT="[Texto]" custT="1"/>
      <dgm:spPr>
        <a:solidFill>
          <a:srgbClr val="FF9900"/>
        </a:solidFill>
        <a:ln>
          <a:solidFill>
            <a:schemeClr val="tx1"/>
          </a:solidFill>
        </a:ln>
      </dgm:spPr>
      <dgm:t>
        <a:bodyPr/>
        <a:lstStyle/>
        <a:p>
          <a:r>
            <a:rPr lang="es-ES" sz="1800" dirty="0" smtClean="0">
              <a:solidFill>
                <a:schemeClr val="tx1"/>
              </a:solidFill>
            </a:rPr>
            <a:t>Impotencia</a:t>
          </a:r>
          <a:endParaRPr lang="es-ES" sz="1800" dirty="0">
            <a:solidFill>
              <a:schemeClr val="tx1"/>
            </a:solidFill>
          </a:endParaRPr>
        </a:p>
      </dgm:t>
    </dgm:pt>
    <dgm:pt modelId="{3463E263-12E8-4799-A322-25C7E4BA0EFF}" type="parTrans" cxnId="{C1AC081A-3CDA-4285-B895-041EAC951C9D}">
      <dgm:prSet/>
      <dgm:spPr/>
      <dgm:t>
        <a:bodyPr/>
        <a:lstStyle/>
        <a:p>
          <a:endParaRPr lang="es-ES" dirty="0"/>
        </a:p>
      </dgm:t>
    </dgm:pt>
    <dgm:pt modelId="{5D7B05FE-7BBF-404C-AF6C-898210464681}" type="sibTrans" cxnId="{C1AC081A-3CDA-4285-B895-041EAC951C9D}">
      <dgm:prSet/>
      <dgm:spPr/>
      <dgm:t>
        <a:bodyPr/>
        <a:lstStyle/>
        <a:p>
          <a:endParaRPr lang="es-ES"/>
        </a:p>
      </dgm:t>
    </dgm:pt>
    <dgm:pt modelId="{C432B83F-2BAB-4430-B7A4-A9416B9C39C0}">
      <dgm:prSet phldrT="[Texto]" custT="1"/>
      <dgm:spPr>
        <a:solidFill>
          <a:srgbClr val="EB21D3"/>
        </a:solidFill>
        <a:ln>
          <a:solidFill>
            <a:schemeClr val="tx1"/>
          </a:solidFill>
        </a:ln>
      </dgm:spPr>
      <dgm:t>
        <a:bodyPr/>
        <a:lstStyle/>
        <a:p>
          <a:r>
            <a:rPr lang="es-ES" sz="1600" dirty="0" smtClean="0">
              <a:solidFill>
                <a:schemeClr val="tx1"/>
              </a:solidFill>
            </a:rPr>
            <a:t>Paciente difícil</a:t>
          </a:r>
          <a:endParaRPr lang="es-ES" sz="1600" dirty="0">
            <a:solidFill>
              <a:schemeClr val="tx1"/>
            </a:solidFill>
          </a:endParaRPr>
        </a:p>
      </dgm:t>
    </dgm:pt>
    <dgm:pt modelId="{C14F11DA-1210-4A73-8B27-FA234FF2AE08}" type="parTrans" cxnId="{DEA1BA52-F7BF-4D0E-B504-401F58BFBC08}">
      <dgm:prSet/>
      <dgm:spPr/>
      <dgm:t>
        <a:bodyPr/>
        <a:lstStyle/>
        <a:p>
          <a:endParaRPr lang="es-ES" dirty="0"/>
        </a:p>
      </dgm:t>
    </dgm:pt>
    <dgm:pt modelId="{E1DE9549-CF9C-40A4-ABEC-CC099A1FBB8C}" type="sibTrans" cxnId="{DEA1BA52-F7BF-4D0E-B504-401F58BFBC08}">
      <dgm:prSet/>
      <dgm:spPr/>
      <dgm:t>
        <a:bodyPr/>
        <a:lstStyle/>
        <a:p>
          <a:endParaRPr lang="es-ES"/>
        </a:p>
      </dgm:t>
    </dgm:pt>
    <dgm:pt modelId="{D719E59A-C78D-485A-B7B0-0F34C74857BE}">
      <dgm:prSet phldrT="[Texto]" custT="1"/>
      <dgm:spPr>
        <a:solidFill>
          <a:srgbClr val="92D050"/>
        </a:solidFill>
        <a:ln>
          <a:solidFill>
            <a:schemeClr val="tx1"/>
          </a:solidFill>
        </a:ln>
      </dgm:spPr>
      <dgm:t>
        <a:bodyPr/>
        <a:lstStyle/>
        <a:p>
          <a:r>
            <a:rPr lang="es-ES" sz="1600" dirty="0" smtClean="0">
              <a:solidFill>
                <a:schemeClr val="tx1"/>
              </a:solidFill>
            </a:rPr>
            <a:t>Desconfianza</a:t>
          </a:r>
          <a:endParaRPr lang="es-ES" sz="1600" dirty="0">
            <a:solidFill>
              <a:schemeClr val="tx1"/>
            </a:solidFill>
          </a:endParaRPr>
        </a:p>
      </dgm:t>
    </dgm:pt>
    <dgm:pt modelId="{1FB80E43-4D88-4988-AF01-6777E39C02C1}" type="parTrans" cxnId="{45B9B25D-B8C8-4C50-A35E-1FAF3C902271}">
      <dgm:prSet/>
      <dgm:spPr/>
      <dgm:t>
        <a:bodyPr/>
        <a:lstStyle/>
        <a:p>
          <a:endParaRPr lang="es-ES" dirty="0"/>
        </a:p>
      </dgm:t>
    </dgm:pt>
    <dgm:pt modelId="{D89D992A-E823-44EF-B415-7AC155347D54}" type="sibTrans" cxnId="{45B9B25D-B8C8-4C50-A35E-1FAF3C902271}">
      <dgm:prSet/>
      <dgm:spPr/>
      <dgm:t>
        <a:bodyPr/>
        <a:lstStyle/>
        <a:p>
          <a:endParaRPr lang="es-ES"/>
        </a:p>
      </dgm:t>
    </dgm:pt>
    <dgm:pt modelId="{F30A68F9-D9A4-45BC-8193-E53F51F6D23F}">
      <dgm:prSet phldrT="[Texto]" custT="1"/>
      <dgm:spPr>
        <a:solidFill>
          <a:srgbClr val="57DCF7"/>
        </a:solidFill>
        <a:ln>
          <a:solidFill>
            <a:schemeClr val="tx1"/>
          </a:solidFill>
        </a:ln>
      </dgm:spPr>
      <dgm:t>
        <a:bodyPr/>
        <a:lstStyle/>
        <a:p>
          <a:r>
            <a:rPr lang="es-ES" sz="1600" dirty="0" smtClean="0">
              <a:solidFill>
                <a:schemeClr val="tx1"/>
              </a:solidFill>
            </a:rPr>
            <a:t>Incredulidad</a:t>
          </a:r>
          <a:endParaRPr lang="es-ES" sz="1600" dirty="0">
            <a:solidFill>
              <a:schemeClr val="tx1"/>
            </a:solidFill>
          </a:endParaRPr>
        </a:p>
      </dgm:t>
    </dgm:pt>
    <dgm:pt modelId="{986FB04D-3D14-4514-B5DD-52D849F562D6}" type="parTrans" cxnId="{ACE87FE8-AB83-424B-860D-8F1343BE9064}">
      <dgm:prSet/>
      <dgm:spPr/>
      <dgm:t>
        <a:bodyPr/>
        <a:lstStyle/>
        <a:p>
          <a:endParaRPr lang="es-ES" dirty="0"/>
        </a:p>
      </dgm:t>
    </dgm:pt>
    <dgm:pt modelId="{360277E2-772B-48E9-A4EB-13BAF8D98B89}" type="sibTrans" cxnId="{ACE87FE8-AB83-424B-860D-8F1343BE9064}">
      <dgm:prSet/>
      <dgm:spPr/>
      <dgm:t>
        <a:bodyPr/>
        <a:lstStyle/>
        <a:p>
          <a:endParaRPr lang="es-ES"/>
        </a:p>
      </dgm:t>
    </dgm:pt>
    <dgm:pt modelId="{63F08AC6-A441-44E6-BEF1-26A7E2CC8CA3}">
      <dgm:prSet phldrT="[Texto]" custT="1"/>
      <dgm:spPr>
        <a:solidFill>
          <a:srgbClr val="AA72D4"/>
        </a:solidFill>
        <a:ln>
          <a:solidFill>
            <a:schemeClr val="tx1"/>
          </a:solidFill>
        </a:ln>
      </dgm:spPr>
      <dgm:t>
        <a:bodyPr/>
        <a:lstStyle/>
        <a:p>
          <a:r>
            <a:rPr lang="es-ES" sz="1600" dirty="0" smtClean="0">
              <a:solidFill>
                <a:schemeClr val="tx1"/>
              </a:solidFill>
            </a:rPr>
            <a:t>Frustración</a:t>
          </a:r>
          <a:r>
            <a:rPr lang="es-ES" sz="1600" dirty="0" smtClean="0"/>
            <a:t>	</a:t>
          </a:r>
          <a:endParaRPr lang="es-ES" sz="1600" dirty="0"/>
        </a:p>
      </dgm:t>
    </dgm:pt>
    <dgm:pt modelId="{CD7E28AD-C553-4439-902E-B02611CD4509}" type="parTrans" cxnId="{F0FE6CF4-EC8A-4DEE-BF6F-F2B3CDECDBB2}">
      <dgm:prSet/>
      <dgm:spPr/>
      <dgm:t>
        <a:bodyPr/>
        <a:lstStyle/>
        <a:p>
          <a:endParaRPr lang="es-ES" dirty="0"/>
        </a:p>
      </dgm:t>
    </dgm:pt>
    <dgm:pt modelId="{994AA757-52B2-4234-83C4-B732A997D86B}" type="sibTrans" cxnId="{F0FE6CF4-EC8A-4DEE-BF6F-F2B3CDECDBB2}">
      <dgm:prSet/>
      <dgm:spPr/>
      <dgm:t>
        <a:bodyPr/>
        <a:lstStyle/>
        <a:p>
          <a:endParaRPr lang="es-ES"/>
        </a:p>
      </dgm:t>
    </dgm:pt>
    <dgm:pt modelId="{8338652F-ED92-4F83-91BD-CB82A6E80E86}" type="pres">
      <dgm:prSet presAssocID="{71D62496-03A2-469B-BE86-1A9C9F27BCE3}" presName="Name0" presStyleCnt="0">
        <dgm:presLayoutVars>
          <dgm:chMax val="1"/>
          <dgm:dir/>
          <dgm:animLvl val="ctr"/>
          <dgm:resizeHandles val="exact"/>
        </dgm:presLayoutVars>
      </dgm:prSet>
      <dgm:spPr/>
      <dgm:t>
        <a:bodyPr/>
        <a:lstStyle/>
        <a:p>
          <a:endParaRPr lang="es-ES"/>
        </a:p>
      </dgm:t>
    </dgm:pt>
    <dgm:pt modelId="{B02F5FAE-2930-4BE2-815E-C243BEF8B9B3}" type="pres">
      <dgm:prSet presAssocID="{2F73A8A8-DDC6-49FD-BBD6-BA0CCAC7349A}" presName="centerShape" presStyleLbl="node0" presStyleIdx="0" presStyleCnt="1" custScaleX="164266" custScaleY="169687" custLinFactNeighborX="-2911" custLinFactNeighborY="-2424"/>
      <dgm:spPr/>
      <dgm:t>
        <a:bodyPr/>
        <a:lstStyle/>
        <a:p>
          <a:endParaRPr lang="es-ES"/>
        </a:p>
      </dgm:t>
    </dgm:pt>
    <dgm:pt modelId="{2F8AD95C-EDA4-4136-B969-E76F46263EEE}" type="pres">
      <dgm:prSet presAssocID="{3463E263-12E8-4799-A322-25C7E4BA0EFF}" presName="parTrans" presStyleLbl="sibTrans2D1" presStyleIdx="0" presStyleCnt="5"/>
      <dgm:spPr/>
      <dgm:t>
        <a:bodyPr/>
        <a:lstStyle/>
        <a:p>
          <a:endParaRPr lang="es-ES"/>
        </a:p>
      </dgm:t>
    </dgm:pt>
    <dgm:pt modelId="{34E5259E-8BE0-4B47-A6CC-64C2E7A4D90C}" type="pres">
      <dgm:prSet presAssocID="{3463E263-12E8-4799-A322-25C7E4BA0EFF}" presName="connectorText" presStyleLbl="sibTrans2D1" presStyleIdx="0" presStyleCnt="5"/>
      <dgm:spPr/>
      <dgm:t>
        <a:bodyPr/>
        <a:lstStyle/>
        <a:p>
          <a:endParaRPr lang="es-ES"/>
        </a:p>
      </dgm:t>
    </dgm:pt>
    <dgm:pt modelId="{1C857563-337F-4C21-BEDE-A27D9FC52D02}" type="pres">
      <dgm:prSet presAssocID="{7FC5B5C2-D90F-4375-81BD-1E569EE61F53}" presName="node" presStyleLbl="node1" presStyleIdx="0" presStyleCnt="5" custScaleX="139106" custRadScaleRad="113417" custRadScaleInc="10133">
        <dgm:presLayoutVars>
          <dgm:bulletEnabled val="1"/>
        </dgm:presLayoutVars>
      </dgm:prSet>
      <dgm:spPr/>
      <dgm:t>
        <a:bodyPr/>
        <a:lstStyle/>
        <a:p>
          <a:endParaRPr lang="es-ES"/>
        </a:p>
      </dgm:t>
    </dgm:pt>
    <dgm:pt modelId="{A3C3973E-79D5-49F9-96DA-513F54473EE5}" type="pres">
      <dgm:prSet presAssocID="{C14F11DA-1210-4A73-8B27-FA234FF2AE08}" presName="parTrans" presStyleLbl="sibTrans2D1" presStyleIdx="1" presStyleCnt="5"/>
      <dgm:spPr/>
      <dgm:t>
        <a:bodyPr/>
        <a:lstStyle/>
        <a:p>
          <a:endParaRPr lang="es-ES"/>
        </a:p>
      </dgm:t>
    </dgm:pt>
    <dgm:pt modelId="{E79C3D2C-CEB6-4112-9373-A6E4C3E3A64E}" type="pres">
      <dgm:prSet presAssocID="{C14F11DA-1210-4A73-8B27-FA234FF2AE08}" presName="connectorText" presStyleLbl="sibTrans2D1" presStyleIdx="1" presStyleCnt="5"/>
      <dgm:spPr/>
      <dgm:t>
        <a:bodyPr/>
        <a:lstStyle/>
        <a:p>
          <a:endParaRPr lang="es-ES"/>
        </a:p>
      </dgm:t>
    </dgm:pt>
    <dgm:pt modelId="{0165854F-0605-4795-A0DA-59E54D86E55E}" type="pres">
      <dgm:prSet presAssocID="{C432B83F-2BAB-4430-B7A4-A9416B9C39C0}" presName="node" presStyleLbl="node1" presStyleIdx="1" presStyleCnt="5" custRadScaleRad="99647" custRadScaleInc="-49915">
        <dgm:presLayoutVars>
          <dgm:bulletEnabled val="1"/>
        </dgm:presLayoutVars>
      </dgm:prSet>
      <dgm:spPr/>
      <dgm:t>
        <a:bodyPr/>
        <a:lstStyle/>
        <a:p>
          <a:endParaRPr lang="es-ES"/>
        </a:p>
      </dgm:t>
    </dgm:pt>
    <dgm:pt modelId="{DEE25017-5E77-40D2-91ED-32041D8A319C}" type="pres">
      <dgm:prSet presAssocID="{CD7E28AD-C553-4439-902E-B02611CD4509}" presName="parTrans" presStyleLbl="sibTrans2D1" presStyleIdx="2" presStyleCnt="5"/>
      <dgm:spPr/>
      <dgm:t>
        <a:bodyPr/>
        <a:lstStyle/>
        <a:p>
          <a:endParaRPr lang="es-ES"/>
        </a:p>
      </dgm:t>
    </dgm:pt>
    <dgm:pt modelId="{8C6F21FA-FA45-431B-90FD-0E056211D1FF}" type="pres">
      <dgm:prSet presAssocID="{CD7E28AD-C553-4439-902E-B02611CD4509}" presName="connectorText" presStyleLbl="sibTrans2D1" presStyleIdx="2" presStyleCnt="5"/>
      <dgm:spPr/>
      <dgm:t>
        <a:bodyPr/>
        <a:lstStyle/>
        <a:p>
          <a:endParaRPr lang="es-ES"/>
        </a:p>
      </dgm:t>
    </dgm:pt>
    <dgm:pt modelId="{AE8F6653-A159-4FF9-B6BD-A7FEAC8BE9BD}" type="pres">
      <dgm:prSet presAssocID="{63F08AC6-A441-44E6-BEF1-26A7E2CC8CA3}" presName="node" presStyleLbl="node1" presStyleIdx="2" presStyleCnt="5" custScaleX="132739" custScaleY="115259" custRadScaleRad="110052" custRadScaleInc="5200">
        <dgm:presLayoutVars>
          <dgm:bulletEnabled val="1"/>
        </dgm:presLayoutVars>
      </dgm:prSet>
      <dgm:spPr/>
      <dgm:t>
        <a:bodyPr/>
        <a:lstStyle/>
        <a:p>
          <a:endParaRPr lang="es-ES"/>
        </a:p>
      </dgm:t>
    </dgm:pt>
    <dgm:pt modelId="{0C62641D-DE58-4592-884D-DB7F78C1F9DC}" type="pres">
      <dgm:prSet presAssocID="{1FB80E43-4D88-4988-AF01-6777E39C02C1}" presName="parTrans" presStyleLbl="sibTrans2D1" presStyleIdx="3" presStyleCnt="5"/>
      <dgm:spPr/>
      <dgm:t>
        <a:bodyPr/>
        <a:lstStyle/>
        <a:p>
          <a:endParaRPr lang="es-ES"/>
        </a:p>
      </dgm:t>
    </dgm:pt>
    <dgm:pt modelId="{60B6E186-F888-4A11-BA72-22C24049D4B7}" type="pres">
      <dgm:prSet presAssocID="{1FB80E43-4D88-4988-AF01-6777E39C02C1}" presName="connectorText" presStyleLbl="sibTrans2D1" presStyleIdx="3" presStyleCnt="5"/>
      <dgm:spPr/>
      <dgm:t>
        <a:bodyPr/>
        <a:lstStyle/>
        <a:p>
          <a:endParaRPr lang="es-ES"/>
        </a:p>
      </dgm:t>
    </dgm:pt>
    <dgm:pt modelId="{5F1F5D69-EC22-496A-8859-04B6EC9F75ED}" type="pres">
      <dgm:prSet presAssocID="{D719E59A-C78D-485A-B7B0-0F34C74857BE}" presName="node" presStyleLbl="node1" presStyleIdx="3" presStyleCnt="5" custScaleX="136799" custScaleY="129910" custRadScaleRad="133591" custRadScaleInc="38948">
        <dgm:presLayoutVars>
          <dgm:bulletEnabled val="1"/>
        </dgm:presLayoutVars>
      </dgm:prSet>
      <dgm:spPr/>
      <dgm:t>
        <a:bodyPr/>
        <a:lstStyle/>
        <a:p>
          <a:endParaRPr lang="es-ES"/>
        </a:p>
      </dgm:t>
    </dgm:pt>
    <dgm:pt modelId="{7DABDC5A-D18E-412C-9581-04E7C5FBE1AD}" type="pres">
      <dgm:prSet presAssocID="{986FB04D-3D14-4514-B5DD-52D849F562D6}" presName="parTrans" presStyleLbl="sibTrans2D1" presStyleIdx="4" presStyleCnt="5"/>
      <dgm:spPr/>
      <dgm:t>
        <a:bodyPr/>
        <a:lstStyle/>
        <a:p>
          <a:endParaRPr lang="es-ES"/>
        </a:p>
      </dgm:t>
    </dgm:pt>
    <dgm:pt modelId="{851DBFC6-5F7D-4099-A186-A86F07592CF3}" type="pres">
      <dgm:prSet presAssocID="{986FB04D-3D14-4514-B5DD-52D849F562D6}" presName="connectorText" presStyleLbl="sibTrans2D1" presStyleIdx="4" presStyleCnt="5"/>
      <dgm:spPr/>
      <dgm:t>
        <a:bodyPr/>
        <a:lstStyle/>
        <a:p>
          <a:endParaRPr lang="es-ES"/>
        </a:p>
      </dgm:t>
    </dgm:pt>
    <dgm:pt modelId="{46504EAA-B216-4EA9-A30D-FB0B936EAD11}" type="pres">
      <dgm:prSet presAssocID="{F30A68F9-D9A4-45BC-8193-E53F51F6D23F}" presName="node" presStyleLbl="node1" presStyleIdx="4" presStyleCnt="5" custScaleX="129039" custScaleY="116205" custRadScaleRad="138958" custRadScaleInc="46187">
        <dgm:presLayoutVars>
          <dgm:bulletEnabled val="1"/>
        </dgm:presLayoutVars>
      </dgm:prSet>
      <dgm:spPr/>
      <dgm:t>
        <a:bodyPr/>
        <a:lstStyle/>
        <a:p>
          <a:endParaRPr lang="es-ES"/>
        </a:p>
      </dgm:t>
    </dgm:pt>
  </dgm:ptLst>
  <dgm:cxnLst>
    <dgm:cxn modelId="{8622C666-F1B0-4608-8459-6813CEC93B70}" type="presOf" srcId="{CD7E28AD-C553-4439-902E-B02611CD4509}" destId="{DEE25017-5E77-40D2-91ED-32041D8A319C}" srcOrd="0" destOrd="0" presId="urn:microsoft.com/office/officeart/2005/8/layout/radial5"/>
    <dgm:cxn modelId="{09F3FDA8-7B22-4EE8-A5B2-4846DC13D6E5}" srcId="{71D62496-03A2-469B-BE86-1A9C9F27BCE3}" destId="{2F73A8A8-DDC6-49FD-BBD6-BA0CCAC7349A}" srcOrd="0" destOrd="0" parTransId="{93277792-D71C-42B0-98E4-3688DCAEBABC}" sibTransId="{4927966A-0971-4CFE-B2AA-66B13CD3F01E}"/>
    <dgm:cxn modelId="{38528A3F-089E-4D24-A492-57EE754645AF}" type="presOf" srcId="{CD7E28AD-C553-4439-902E-B02611CD4509}" destId="{8C6F21FA-FA45-431B-90FD-0E056211D1FF}" srcOrd="1" destOrd="0" presId="urn:microsoft.com/office/officeart/2005/8/layout/radial5"/>
    <dgm:cxn modelId="{5A35AD92-11CE-4AA3-AEF7-5E7B8BA7A8BC}" type="presOf" srcId="{1FB80E43-4D88-4988-AF01-6777E39C02C1}" destId="{60B6E186-F888-4A11-BA72-22C24049D4B7}" srcOrd="1" destOrd="0" presId="urn:microsoft.com/office/officeart/2005/8/layout/radial5"/>
    <dgm:cxn modelId="{E0DAE3E8-33CF-4C79-8482-8CA4377274E0}" type="presOf" srcId="{C14F11DA-1210-4A73-8B27-FA234FF2AE08}" destId="{A3C3973E-79D5-49F9-96DA-513F54473EE5}" srcOrd="0" destOrd="0" presId="urn:microsoft.com/office/officeart/2005/8/layout/radial5"/>
    <dgm:cxn modelId="{B30D661D-DECC-41D9-A30C-56855F6AF2CC}" type="presOf" srcId="{986FB04D-3D14-4514-B5DD-52D849F562D6}" destId="{851DBFC6-5F7D-4099-A186-A86F07592CF3}" srcOrd="1" destOrd="0" presId="urn:microsoft.com/office/officeart/2005/8/layout/radial5"/>
    <dgm:cxn modelId="{B043E413-AD88-46A5-956C-52A4B8C7DE7B}" type="presOf" srcId="{C432B83F-2BAB-4430-B7A4-A9416B9C39C0}" destId="{0165854F-0605-4795-A0DA-59E54D86E55E}" srcOrd="0" destOrd="0" presId="urn:microsoft.com/office/officeart/2005/8/layout/radial5"/>
    <dgm:cxn modelId="{66992ACE-C051-4680-99AB-46BAFC4C9E20}" type="presOf" srcId="{F30A68F9-D9A4-45BC-8193-E53F51F6D23F}" destId="{46504EAA-B216-4EA9-A30D-FB0B936EAD11}" srcOrd="0" destOrd="0" presId="urn:microsoft.com/office/officeart/2005/8/layout/radial5"/>
    <dgm:cxn modelId="{3ED99966-63AA-4F25-8EEC-03A37DBAB6BE}" type="presOf" srcId="{C14F11DA-1210-4A73-8B27-FA234FF2AE08}" destId="{E79C3D2C-CEB6-4112-9373-A6E4C3E3A64E}" srcOrd="1" destOrd="0" presId="urn:microsoft.com/office/officeart/2005/8/layout/radial5"/>
    <dgm:cxn modelId="{35279580-1DF7-4908-ACEB-FF53BB27FF69}" type="presOf" srcId="{986FB04D-3D14-4514-B5DD-52D849F562D6}" destId="{7DABDC5A-D18E-412C-9581-04E7C5FBE1AD}" srcOrd="0" destOrd="0" presId="urn:microsoft.com/office/officeart/2005/8/layout/radial5"/>
    <dgm:cxn modelId="{C1AC081A-3CDA-4285-B895-041EAC951C9D}" srcId="{2F73A8A8-DDC6-49FD-BBD6-BA0CCAC7349A}" destId="{7FC5B5C2-D90F-4375-81BD-1E569EE61F53}" srcOrd="0" destOrd="0" parTransId="{3463E263-12E8-4799-A322-25C7E4BA0EFF}" sibTransId="{5D7B05FE-7BBF-404C-AF6C-898210464681}"/>
    <dgm:cxn modelId="{6DE558F2-FA2D-4419-A4FA-40D820FD3FE8}" type="presOf" srcId="{D719E59A-C78D-485A-B7B0-0F34C74857BE}" destId="{5F1F5D69-EC22-496A-8859-04B6EC9F75ED}" srcOrd="0" destOrd="0" presId="urn:microsoft.com/office/officeart/2005/8/layout/radial5"/>
    <dgm:cxn modelId="{F0FE6CF4-EC8A-4DEE-BF6F-F2B3CDECDBB2}" srcId="{2F73A8A8-DDC6-49FD-BBD6-BA0CCAC7349A}" destId="{63F08AC6-A441-44E6-BEF1-26A7E2CC8CA3}" srcOrd="2" destOrd="0" parTransId="{CD7E28AD-C553-4439-902E-B02611CD4509}" sibTransId="{994AA757-52B2-4234-83C4-B732A997D86B}"/>
    <dgm:cxn modelId="{0C7AC7EF-0F84-40EF-BBCC-1705C86B8125}" type="presOf" srcId="{3463E263-12E8-4799-A322-25C7E4BA0EFF}" destId="{2F8AD95C-EDA4-4136-B969-E76F46263EEE}" srcOrd="0" destOrd="0" presId="urn:microsoft.com/office/officeart/2005/8/layout/radial5"/>
    <dgm:cxn modelId="{ACE87FE8-AB83-424B-860D-8F1343BE9064}" srcId="{2F73A8A8-DDC6-49FD-BBD6-BA0CCAC7349A}" destId="{F30A68F9-D9A4-45BC-8193-E53F51F6D23F}" srcOrd="4" destOrd="0" parTransId="{986FB04D-3D14-4514-B5DD-52D849F562D6}" sibTransId="{360277E2-772B-48E9-A4EB-13BAF8D98B89}"/>
    <dgm:cxn modelId="{963DD539-C782-4610-9AA8-FEAE10F4B8AD}" type="presOf" srcId="{71D62496-03A2-469B-BE86-1A9C9F27BCE3}" destId="{8338652F-ED92-4F83-91BD-CB82A6E80E86}" srcOrd="0" destOrd="0" presId="urn:microsoft.com/office/officeart/2005/8/layout/radial5"/>
    <dgm:cxn modelId="{DEA1BA52-F7BF-4D0E-B504-401F58BFBC08}" srcId="{2F73A8A8-DDC6-49FD-BBD6-BA0CCAC7349A}" destId="{C432B83F-2BAB-4430-B7A4-A9416B9C39C0}" srcOrd="1" destOrd="0" parTransId="{C14F11DA-1210-4A73-8B27-FA234FF2AE08}" sibTransId="{E1DE9549-CF9C-40A4-ABEC-CC099A1FBB8C}"/>
    <dgm:cxn modelId="{45B9B25D-B8C8-4C50-A35E-1FAF3C902271}" srcId="{2F73A8A8-DDC6-49FD-BBD6-BA0CCAC7349A}" destId="{D719E59A-C78D-485A-B7B0-0F34C74857BE}" srcOrd="3" destOrd="0" parTransId="{1FB80E43-4D88-4988-AF01-6777E39C02C1}" sibTransId="{D89D992A-E823-44EF-B415-7AC155347D54}"/>
    <dgm:cxn modelId="{19C80369-2CB1-449F-AC6C-E9E390F65152}" type="presOf" srcId="{2F73A8A8-DDC6-49FD-BBD6-BA0CCAC7349A}" destId="{B02F5FAE-2930-4BE2-815E-C243BEF8B9B3}" srcOrd="0" destOrd="0" presId="urn:microsoft.com/office/officeart/2005/8/layout/radial5"/>
    <dgm:cxn modelId="{795BA9B7-F275-45C2-A678-D5F5D8D38C8D}" type="presOf" srcId="{3463E263-12E8-4799-A322-25C7E4BA0EFF}" destId="{34E5259E-8BE0-4B47-A6CC-64C2E7A4D90C}" srcOrd="1" destOrd="0" presId="urn:microsoft.com/office/officeart/2005/8/layout/radial5"/>
    <dgm:cxn modelId="{550E8C63-BC25-46DB-B01B-90BD5132DCC5}" type="presOf" srcId="{1FB80E43-4D88-4988-AF01-6777E39C02C1}" destId="{0C62641D-DE58-4592-884D-DB7F78C1F9DC}" srcOrd="0" destOrd="0" presId="urn:microsoft.com/office/officeart/2005/8/layout/radial5"/>
    <dgm:cxn modelId="{24374CD4-96D2-41A2-A67A-B9DAA230F922}" type="presOf" srcId="{63F08AC6-A441-44E6-BEF1-26A7E2CC8CA3}" destId="{AE8F6653-A159-4FF9-B6BD-A7FEAC8BE9BD}" srcOrd="0" destOrd="0" presId="urn:microsoft.com/office/officeart/2005/8/layout/radial5"/>
    <dgm:cxn modelId="{54DA81A3-7122-4C45-8D3D-0B79BCA13F21}" type="presOf" srcId="{7FC5B5C2-D90F-4375-81BD-1E569EE61F53}" destId="{1C857563-337F-4C21-BEDE-A27D9FC52D02}" srcOrd="0" destOrd="0" presId="urn:microsoft.com/office/officeart/2005/8/layout/radial5"/>
    <dgm:cxn modelId="{81FD8699-C4DA-406B-B988-56E5CDFE7C8D}" type="presParOf" srcId="{8338652F-ED92-4F83-91BD-CB82A6E80E86}" destId="{B02F5FAE-2930-4BE2-815E-C243BEF8B9B3}" srcOrd="0" destOrd="0" presId="urn:microsoft.com/office/officeart/2005/8/layout/radial5"/>
    <dgm:cxn modelId="{B76143E5-837D-40E9-A313-450592D8F7B3}" type="presParOf" srcId="{8338652F-ED92-4F83-91BD-CB82A6E80E86}" destId="{2F8AD95C-EDA4-4136-B969-E76F46263EEE}" srcOrd="1" destOrd="0" presId="urn:microsoft.com/office/officeart/2005/8/layout/radial5"/>
    <dgm:cxn modelId="{2A6F663E-A13D-4639-BCC8-173A77DBFDD1}" type="presParOf" srcId="{2F8AD95C-EDA4-4136-B969-E76F46263EEE}" destId="{34E5259E-8BE0-4B47-A6CC-64C2E7A4D90C}" srcOrd="0" destOrd="0" presId="urn:microsoft.com/office/officeart/2005/8/layout/radial5"/>
    <dgm:cxn modelId="{4635C65F-F857-4F69-AFBF-829812DF2439}" type="presParOf" srcId="{8338652F-ED92-4F83-91BD-CB82A6E80E86}" destId="{1C857563-337F-4C21-BEDE-A27D9FC52D02}" srcOrd="2" destOrd="0" presId="urn:microsoft.com/office/officeart/2005/8/layout/radial5"/>
    <dgm:cxn modelId="{8BCBEAF4-1D6E-455C-BB58-4373BCB9D34E}" type="presParOf" srcId="{8338652F-ED92-4F83-91BD-CB82A6E80E86}" destId="{A3C3973E-79D5-49F9-96DA-513F54473EE5}" srcOrd="3" destOrd="0" presId="urn:microsoft.com/office/officeart/2005/8/layout/radial5"/>
    <dgm:cxn modelId="{0936547D-166E-46E2-955C-2BB0E704F3A5}" type="presParOf" srcId="{A3C3973E-79D5-49F9-96DA-513F54473EE5}" destId="{E79C3D2C-CEB6-4112-9373-A6E4C3E3A64E}" srcOrd="0" destOrd="0" presId="urn:microsoft.com/office/officeart/2005/8/layout/radial5"/>
    <dgm:cxn modelId="{5C9C831B-F618-46EF-8BBE-7B9052829EC8}" type="presParOf" srcId="{8338652F-ED92-4F83-91BD-CB82A6E80E86}" destId="{0165854F-0605-4795-A0DA-59E54D86E55E}" srcOrd="4" destOrd="0" presId="urn:microsoft.com/office/officeart/2005/8/layout/radial5"/>
    <dgm:cxn modelId="{CB5ECFD4-981D-49D4-89FA-DA5324512BAF}" type="presParOf" srcId="{8338652F-ED92-4F83-91BD-CB82A6E80E86}" destId="{DEE25017-5E77-40D2-91ED-32041D8A319C}" srcOrd="5" destOrd="0" presId="urn:microsoft.com/office/officeart/2005/8/layout/radial5"/>
    <dgm:cxn modelId="{389681F4-0046-44C4-8667-D9656AE16D29}" type="presParOf" srcId="{DEE25017-5E77-40D2-91ED-32041D8A319C}" destId="{8C6F21FA-FA45-431B-90FD-0E056211D1FF}" srcOrd="0" destOrd="0" presId="urn:microsoft.com/office/officeart/2005/8/layout/radial5"/>
    <dgm:cxn modelId="{C4586EC7-6923-40B2-A46C-9FED5DAE56E0}" type="presParOf" srcId="{8338652F-ED92-4F83-91BD-CB82A6E80E86}" destId="{AE8F6653-A159-4FF9-B6BD-A7FEAC8BE9BD}" srcOrd="6" destOrd="0" presId="urn:microsoft.com/office/officeart/2005/8/layout/radial5"/>
    <dgm:cxn modelId="{2AD2D531-3B49-4C4B-8998-AA4A026CD00C}" type="presParOf" srcId="{8338652F-ED92-4F83-91BD-CB82A6E80E86}" destId="{0C62641D-DE58-4592-884D-DB7F78C1F9DC}" srcOrd="7" destOrd="0" presId="urn:microsoft.com/office/officeart/2005/8/layout/radial5"/>
    <dgm:cxn modelId="{18A3C45E-6E44-4BAA-B70A-B7FF009BA83C}" type="presParOf" srcId="{0C62641D-DE58-4592-884D-DB7F78C1F9DC}" destId="{60B6E186-F888-4A11-BA72-22C24049D4B7}" srcOrd="0" destOrd="0" presId="urn:microsoft.com/office/officeart/2005/8/layout/radial5"/>
    <dgm:cxn modelId="{C90B1124-7737-4D8C-BC5E-413D0078C15B}" type="presParOf" srcId="{8338652F-ED92-4F83-91BD-CB82A6E80E86}" destId="{5F1F5D69-EC22-496A-8859-04B6EC9F75ED}" srcOrd="8" destOrd="0" presId="urn:microsoft.com/office/officeart/2005/8/layout/radial5"/>
    <dgm:cxn modelId="{1425E8BB-9540-44C6-92B3-3A45711DC2D4}" type="presParOf" srcId="{8338652F-ED92-4F83-91BD-CB82A6E80E86}" destId="{7DABDC5A-D18E-412C-9581-04E7C5FBE1AD}" srcOrd="9" destOrd="0" presId="urn:microsoft.com/office/officeart/2005/8/layout/radial5"/>
    <dgm:cxn modelId="{360ABF9E-7444-4042-935B-EA44E47378A0}" type="presParOf" srcId="{7DABDC5A-D18E-412C-9581-04E7C5FBE1AD}" destId="{851DBFC6-5F7D-4099-A186-A86F07592CF3}" srcOrd="0" destOrd="0" presId="urn:microsoft.com/office/officeart/2005/8/layout/radial5"/>
    <dgm:cxn modelId="{1D73A084-81B1-40CE-8A46-D8873CFA30FD}" type="presParOf" srcId="{8338652F-ED92-4F83-91BD-CB82A6E80E86}" destId="{46504EAA-B216-4EA9-A30D-FB0B936EAD11}" srcOrd="10" destOrd="0" presId="urn:microsoft.com/office/officeart/2005/8/layout/radial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7EAA9F-01F9-4500-869F-68B258333E0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E5A14820-B920-4236-AF83-7695AD5C6D36}">
      <dgm:prSet/>
      <dgm:spPr>
        <a:solidFill>
          <a:srgbClr val="66FF99"/>
        </a:solidFill>
        <a:ln w="57150">
          <a:solidFill>
            <a:srgbClr val="FF9900"/>
          </a:solidFill>
        </a:ln>
      </dgm:spPr>
      <dgm:t>
        <a:bodyPr/>
        <a:lstStyle/>
        <a:p>
          <a:pPr rtl="0"/>
          <a:r>
            <a:rPr lang="es-ES" b="1" dirty="0" smtClean="0">
              <a:solidFill>
                <a:schemeClr val="tx1"/>
              </a:solidFill>
            </a:rPr>
            <a:t>“Mi cuerpo está capacitado para desarrollar una actividad cotidiana y afrontar los desafíos que me plantee la vida” </a:t>
          </a:r>
          <a:endParaRPr lang="es-ES" b="1" dirty="0">
            <a:solidFill>
              <a:schemeClr val="tx1"/>
            </a:solidFill>
          </a:endParaRPr>
        </a:p>
      </dgm:t>
    </dgm:pt>
    <dgm:pt modelId="{01C6D605-9351-4188-B2FE-DF53B52933CE}" type="parTrans" cxnId="{BD466FE2-947C-401A-8D28-6050938A8F0C}">
      <dgm:prSet/>
      <dgm:spPr/>
      <dgm:t>
        <a:bodyPr/>
        <a:lstStyle/>
        <a:p>
          <a:endParaRPr lang="es-ES"/>
        </a:p>
      </dgm:t>
    </dgm:pt>
    <dgm:pt modelId="{5BC9177F-ED14-4145-AF34-52712FA00832}" type="sibTrans" cxnId="{BD466FE2-947C-401A-8D28-6050938A8F0C}">
      <dgm:prSet/>
      <dgm:spPr/>
      <dgm:t>
        <a:bodyPr/>
        <a:lstStyle/>
        <a:p>
          <a:endParaRPr lang="es-ES"/>
        </a:p>
      </dgm:t>
    </dgm:pt>
    <dgm:pt modelId="{8F1CB2D2-0691-4DF8-940B-51BD66F5D89B}" type="pres">
      <dgm:prSet presAssocID="{997EAA9F-01F9-4500-869F-68B258333E0F}" presName="linearFlow" presStyleCnt="0">
        <dgm:presLayoutVars>
          <dgm:dir/>
          <dgm:resizeHandles val="exact"/>
        </dgm:presLayoutVars>
      </dgm:prSet>
      <dgm:spPr/>
      <dgm:t>
        <a:bodyPr/>
        <a:lstStyle/>
        <a:p>
          <a:endParaRPr lang="es-ES"/>
        </a:p>
      </dgm:t>
    </dgm:pt>
    <dgm:pt modelId="{6FA23769-C6F7-497C-9D4A-2DA642478D05}" type="pres">
      <dgm:prSet presAssocID="{E5A14820-B920-4236-AF83-7695AD5C6D36}" presName="composite" presStyleCnt="0"/>
      <dgm:spPr/>
    </dgm:pt>
    <dgm:pt modelId="{D7EF3536-2848-4CC2-BE01-0C3E8DB3A548}" type="pres">
      <dgm:prSet presAssocID="{E5A14820-B920-4236-AF83-7695AD5C6D36}" presName="imgShp" presStyleLbl="fgImgPlace1" presStyleIdx="0" presStyleCnt="1" custScaleX="147757" custScaleY="126791" custLinFactNeighborX="-22948" custLinFactNeighborY="-3804"/>
      <dgm:spPr>
        <a:blipFill rotWithShape="0">
          <a:blip xmlns:r="http://schemas.openxmlformats.org/officeDocument/2006/relationships" r:embed="rId1"/>
          <a:stretch>
            <a:fillRect/>
          </a:stretch>
        </a:blipFill>
      </dgm:spPr>
    </dgm:pt>
    <dgm:pt modelId="{7DF1E6EB-7257-4868-89AE-04082E4121D1}" type="pres">
      <dgm:prSet presAssocID="{E5A14820-B920-4236-AF83-7695AD5C6D36}" presName="txShp" presStyleLbl="node1" presStyleIdx="0" presStyleCnt="1">
        <dgm:presLayoutVars>
          <dgm:bulletEnabled val="1"/>
        </dgm:presLayoutVars>
      </dgm:prSet>
      <dgm:spPr/>
      <dgm:t>
        <a:bodyPr/>
        <a:lstStyle/>
        <a:p>
          <a:endParaRPr lang="es-ES"/>
        </a:p>
      </dgm:t>
    </dgm:pt>
  </dgm:ptLst>
  <dgm:cxnLst>
    <dgm:cxn modelId="{67ACF862-6CD5-48B7-A83C-57F003CEE029}" type="presOf" srcId="{E5A14820-B920-4236-AF83-7695AD5C6D36}" destId="{7DF1E6EB-7257-4868-89AE-04082E4121D1}" srcOrd="0" destOrd="0" presId="urn:microsoft.com/office/officeart/2005/8/layout/vList3"/>
    <dgm:cxn modelId="{E760EF66-D80D-4B73-A703-0D1DCCF87668}" type="presOf" srcId="{997EAA9F-01F9-4500-869F-68B258333E0F}" destId="{8F1CB2D2-0691-4DF8-940B-51BD66F5D89B}" srcOrd="0" destOrd="0" presId="urn:microsoft.com/office/officeart/2005/8/layout/vList3"/>
    <dgm:cxn modelId="{BD466FE2-947C-401A-8D28-6050938A8F0C}" srcId="{997EAA9F-01F9-4500-869F-68B258333E0F}" destId="{E5A14820-B920-4236-AF83-7695AD5C6D36}" srcOrd="0" destOrd="0" parTransId="{01C6D605-9351-4188-B2FE-DF53B52933CE}" sibTransId="{5BC9177F-ED14-4145-AF34-52712FA00832}"/>
    <dgm:cxn modelId="{2CF0791C-3315-4E84-B697-353A9FDE8DAB}" type="presParOf" srcId="{8F1CB2D2-0691-4DF8-940B-51BD66F5D89B}" destId="{6FA23769-C6F7-497C-9D4A-2DA642478D05}" srcOrd="0" destOrd="0" presId="urn:microsoft.com/office/officeart/2005/8/layout/vList3"/>
    <dgm:cxn modelId="{4B3ADD08-3058-4D3C-9D59-949C1256088F}" type="presParOf" srcId="{6FA23769-C6F7-497C-9D4A-2DA642478D05}" destId="{D7EF3536-2848-4CC2-BE01-0C3E8DB3A548}" srcOrd="0" destOrd="0" presId="urn:microsoft.com/office/officeart/2005/8/layout/vList3"/>
    <dgm:cxn modelId="{717B99AF-441A-4690-876B-DC41B4FDACFC}" type="presParOf" srcId="{6FA23769-C6F7-497C-9D4A-2DA642478D05}" destId="{7DF1E6EB-7257-4868-89AE-04082E4121D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FE05D2-ADF5-40BA-B2D8-1E61FCA2E354}" type="doc">
      <dgm:prSet loTypeId="urn:microsoft.com/office/officeart/2005/8/layout/chevron1" loCatId="process" qsTypeId="urn:microsoft.com/office/officeart/2005/8/quickstyle/simple1" qsCatId="simple" csTypeId="urn:microsoft.com/office/officeart/2005/8/colors/colorful5" csCatId="colorful" phldr="1"/>
      <dgm:spPr/>
      <dgm:t>
        <a:bodyPr/>
        <a:lstStyle/>
        <a:p>
          <a:endParaRPr lang="es-ES"/>
        </a:p>
      </dgm:t>
    </dgm:pt>
    <dgm:pt modelId="{03E3586D-8342-41BD-B20A-9EE13890FA6C}">
      <dgm:prSet custT="1"/>
      <dgm:spPr>
        <a:ln>
          <a:solidFill>
            <a:schemeClr val="tx1"/>
          </a:solidFill>
        </a:ln>
      </dgm:spPr>
      <dgm:t>
        <a:bodyPr/>
        <a:lstStyle/>
        <a:p>
          <a:pPr rtl="0"/>
          <a:r>
            <a:rPr lang="es-ES" sz="1800" b="1" dirty="0" smtClean="0">
              <a:solidFill>
                <a:schemeClr val="tx1"/>
              </a:solidFill>
            </a:rPr>
            <a:t>No lesión</a:t>
          </a:r>
          <a:endParaRPr lang="es-ES" sz="1800" b="1" dirty="0">
            <a:solidFill>
              <a:schemeClr val="tx1"/>
            </a:solidFill>
          </a:endParaRPr>
        </a:p>
      </dgm:t>
    </dgm:pt>
    <dgm:pt modelId="{61A8D539-5C6C-40CB-AC6D-27861DE7FB8A}" type="parTrans" cxnId="{4EAAA967-05D0-43E4-A160-10D5A33DCD1B}">
      <dgm:prSet/>
      <dgm:spPr/>
      <dgm:t>
        <a:bodyPr/>
        <a:lstStyle/>
        <a:p>
          <a:endParaRPr lang="es-ES"/>
        </a:p>
      </dgm:t>
    </dgm:pt>
    <dgm:pt modelId="{66509B25-64D6-4583-91DC-F1F7FE3F80AE}" type="sibTrans" cxnId="{4EAAA967-05D0-43E4-A160-10D5A33DCD1B}">
      <dgm:prSet/>
      <dgm:spPr/>
      <dgm:t>
        <a:bodyPr/>
        <a:lstStyle/>
        <a:p>
          <a:endParaRPr lang="es-ES"/>
        </a:p>
      </dgm:t>
    </dgm:pt>
    <dgm:pt modelId="{A4581994-5865-41FC-B923-E0D1AFDBC6B6}">
      <dgm:prSet custT="1"/>
      <dgm:spPr>
        <a:ln>
          <a:solidFill>
            <a:schemeClr val="tx1"/>
          </a:solidFill>
        </a:ln>
      </dgm:spPr>
      <dgm:t>
        <a:bodyPr/>
        <a:lstStyle/>
        <a:p>
          <a:pPr rtl="0"/>
          <a:r>
            <a:rPr lang="es-ES" sz="1800" b="1" dirty="0" smtClean="0">
              <a:solidFill>
                <a:schemeClr val="tx1"/>
              </a:solidFill>
            </a:rPr>
            <a:t>no</a:t>
          </a:r>
          <a:r>
            <a:rPr lang="es-ES" sz="1400" dirty="0" smtClean="0"/>
            <a:t> </a:t>
          </a:r>
          <a:r>
            <a:rPr lang="es-ES" sz="1800" b="1" dirty="0" smtClean="0">
              <a:solidFill>
                <a:schemeClr val="tx1"/>
              </a:solidFill>
            </a:rPr>
            <a:t>peligro</a:t>
          </a:r>
          <a:endParaRPr lang="es-ES" sz="1800" b="1" dirty="0">
            <a:solidFill>
              <a:schemeClr val="tx1"/>
            </a:solidFill>
          </a:endParaRPr>
        </a:p>
      </dgm:t>
    </dgm:pt>
    <dgm:pt modelId="{6F22B02F-51CF-4FBE-B72E-F9B5FDC5D575}" type="parTrans" cxnId="{47227783-878E-4C63-8E8C-96DAF4EE7C9C}">
      <dgm:prSet/>
      <dgm:spPr/>
      <dgm:t>
        <a:bodyPr/>
        <a:lstStyle/>
        <a:p>
          <a:endParaRPr lang="es-ES"/>
        </a:p>
      </dgm:t>
    </dgm:pt>
    <dgm:pt modelId="{87EACB86-B979-4E49-8FFA-E5FB4DEE83D3}" type="sibTrans" cxnId="{47227783-878E-4C63-8E8C-96DAF4EE7C9C}">
      <dgm:prSet/>
      <dgm:spPr/>
      <dgm:t>
        <a:bodyPr/>
        <a:lstStyle/>
        <a:p>
          <a:endParaRPr lang="es-ES"/>
        </a:p>
      </dgm:t>
    </dgm:pt>
    <dgm:pt modelId="{9741379B-5780-442A-9C1F-F6C48BE5363F}">
      <dgm:prSet custT="1"/>
      <dgm:spPr>
        <a:ln>
          <a:solidFill>
            <a:schemeClr val="tx1"/>
          </a:solidFill>
        </a:ln>
      </dgm:spPr>
      <dgm:t>
        <a:bodyPr/>
        <a:lstStyle/>
        <a:p>
          <a:pPr rtl="0"/>
          <a:r>
            <a:rPr lang="es-ES" sz="1800" b="1" dirty="0" smtClean="0">
              <a:solidFill>
                <a:schemeClr val="tx1"/>
              </a:solidFill>
            </a:rPr>
            <a:t> no alarma </a:t>
          </a:r>
          <a:endParaRPr lang="es-ES" sz="1800" b="1" dirty="0">
            <a:solidFill>
              <a:schemeClr val="tx1"/>
            </a:solidFill>
          </a:endParaRPr>
        </a:p>
      </dgm:t>
    </dgm:pt>
    <dgm:pt modelId="{B146A36D-7A3F-4DEB-AB40-3D089252A5AB}" type="parTrans" cxnId="{3DE66057-BA6C-46AD-BD61-76C3E31B2147}">
      <dgm:prSet/>
      <dgm:spPr/>
      <dgm:t>
        <a:bodyPr/>
        <a:lstStyle/>
        <a:p>
          <a:endParaRPr lang="es-ES"/>
        </a:p>
      </dgm:t>
    </dgm:pt>
    <dgm:pt modelId="{31AF5402-9837-4D6C-9A9B-E440D0CF5586}" type="sibTrans" cxnId="{3DE66057-BA6C-46AD-BD61-76C3E31B2147}">
      <dgm:prSet/>
      <dgm:spPr/>
      <dgm:t>
        <a:bodyPr/>
        <a:lstStyle/>
        <a:p>
          <a:endParaRPr lang="es-ES"/>
        </a:p>
      </dgm:t>
    </dgm:pt>
    <dgm:pt modelId="{E545BEE6-99F7-4147-A4EA-1907B024B0F4}">
      <dgm:prSet custT="1"/>
      <dgm:spPr>
        <a:ln>
          <a:solidFill>
            <a:schemeClr val="tx1"/>
          </a:solidFill>
        </a:ln>
      </dgm:spPr>
      <dgm:t>
        <a:bodyPr/>
        <a:lstStyle/>
        <a:p>
          <a:pPr rtl="0"/>
          <a:r>
            <a:rPr lang="es-ES" sz="1800" b="1" dirty="0" smtClean="0">
              <a:solidFill>
                <a:schemeClr val="tx1"/>
              </a:solidFill>
            </a:rPr>
            <a:t>no limitación </a:t>
          </a:r>
          <a:endParaRPr lang="es-ES" sz="1800" b="1" dirty="0">
            <a:solidFill>
              <a:schemeClr val="tx1"/>
            </a:solidFill>
          </a:endParaRPr>
        </a:p>
      </dgm:t>
    </dgm:pt>
    <dgm:pt modelId="{864D4B54-1766-4BFA-ADF3-34D47C349922}" type="parTrans" cxnId="{BFFEAE9C-06DA-449C-AF4D-C14AEA4E14A7}">
      <dgm:prSet/>
      <dgm:spPr/>
      <dgm:t>
        <a:bodyPr/>
        <a:lstStyle/>
        <a:p>
          <a:endParaRPr lang="es-ES"/>
        </a:p>
      </dgm:t>
    </dgm:pt>
    <dgm:pt modelId="{3780F222-EA43-40AB-A897-A1F015C09E8A}" type="sibTrans" cxnId="{BFFEAE9C-06DA-449C-AF4D-C14AEA4E14A7}">
      <dgm:prSet/>
      <dgm:spPr/>
      <dgm:t>
        <a:bodyPr/>
        <a:lstStyle/>
        <a:p>
          <a:endParaRPr lang="es-ES"/>
        </a:p>
      </dgm:t>
    </dgm:pt>
    <dgm:pt modelId="{EA53DF7C-81C2-4A09-81D9-691A1D6837B9}">
      <dgm:prSet custT="1"/>
      <dgm:spPr>
        <a:ln>
          <a:solidFill>
            <a:schemeClr val="tx1"/>
          </a:solidFill>
        </a:ln>
      </dgm:spPr>
      <dgm:t>
        <a:bodyPr/>
        <a:lstStyle/>
        <a:p>
          <a:pPr rtl="0"/>
          <a:r>
            <a:rPr lang="es-ES" sz="1600" b="1" dirty="0" smtClean="0">
              <a:solidFill>
                <a:schemeClr val="tx1"/>
              </a:solidFill>
            </a:rPr>
            <a:t>no enfermedad</a:t>
          </a:r>
          <a:endParaRPr lang="es-ES" sz="1600" b="1" dirty="0">
            <a:solidFill>
              <a:schemeClr val="tx1"/>
            </a:solidFill>
          </a:endParaRPr>
        </a:p>
      </dgm:t>
    </dgm:pt>
    <dgm:pt modelId="{DA122324-49B5-464C-A69F-854AA8DAE7EA}" type="parTrans" cxnId="{F7D7AE20-E449-4CC5-9272-A5904998B675}">
      <dgm:prSet/>
      <dgm:spPr/>
      <dgm:t>
        <a:bodyPr/>
        <a:lstStyle/>
        <a:p>
          <a:endParaRPr lang="es-ES"/>
        </a:p>
      </dgm:t>
    </dgm:pt>
    <dgm:pt modelId="{7BE07975-8088-497D-B50B-186835DD15C4}" type="sibTrans" cxnId="{F7D7AE20-E449-4CC5-9272-A5904998B675}">
      <dgm:prSet/>
      <dgm:spPr/>
      <dgm:t>
        <a:bodyPr/>
        <a:lstStyle/>
        <a:p>
          <a:endParaRPr lang="es-ES"/>
        </a:p>
      </dgm:t>
    </dgm:pt>
    <dgm:pt modelId="{E18551E3-E7BD-43CD-8A48-91372DF604D0}" type="pres">
      <dgm:prSet presAssocID="{F6FE05D2-ADF5-40BA-B2D8-1E61FCA2E354}" presName="Name0" presStyleCnt="0">
        <dgm:presLayoutVars>
          <dgm:dir/>
          <dgm:animLvl val="lvl"/>
          <dgm:resizeHandles val="exact"/>
        </dgm:presLayoutVars>
      </dgm:prSet>
      <dgm:spPr/>
      <dgm:t>
        <a:bodyPr/>
        <a:lstStyle/>
        <a:p>
          <a:endParaRPr lang="es-ES"/>
        </a:p>
      </dgm:t>
    </dgm:pt>
    <dgm:pt modelId="{B35B69BC-B94E-4484-ADD0-FA86C842A79E}" type="pres">
      <dgm:prSet presAssocID="{03E3586D-8342-41BD-B20A-9EE13890FA6C}" presName="parTxOnly" presStyleLbl="node1" presStyleIdx="0" presStyleCnt="5" custLinFactNeighborX="-14" custLinFactNeighborY="5479">
        <dgm:presLayoutVars>
          <dgm:chMax val="0"/>
          <dgm:chPref val="0"/>
          <dgm:bulletEnabled val="1"/>
        </dgm:presLayoutVars>
      </dgm:prSet>
      <dgm:spPr/>
      <dgm:t>
        <a:bodyPr/>
        <a:lstStyle/>
        <a:p>
          <a:endParaRPr lang="es-ES"/>
        </a:p>
      </dgm:t>
    </dgm:pt>
    <dgm:pt modelId="{ACD032AC-95B9-4729-91F9-4E4349372579}" type="pres">
      <dgm:prSet presAssocID="{66509B25-64D6-4583-91DC-F1F7FE3F80AE}" presName="parTxOnlySpace" presStyleCnt="0"/>
      <dgm:spPr/>
    </dgm:pt>
    <dgm:pt modelId="{7375687F-83FB-4401-B897-67EFB7501544}" type="pres">
      <dgm:prSet presAssocID="{A4581994-5865-41FC-B923-E0D1AFDBC6B6}" presName="parTxOnly" presStyleLbl="node1" presStyleIdx="1" presStyleCnt="5">
        <dgm:presLayoutVars>
          <dgm:chMax val="0"/>
          <dgm:chPref val="0"/>
          <dgm:bulletEnabled val="1"/>
        </dgm:presLayoutVars>
      </dgm:prSet>
      <dgm:spPr/>
      <dgm:t>
        <a:bodyPr/>
        <a:lstStyle/>
        <a:p>
          <a:endParaRPr lang="es-ES"/>
        </a:p>
      </dgm:t>
    </dgm:pt>
    <dgm:pt modelId="{16B82C11-C990-4C03-A2DC-6F774F2FF991}" type="pres">
      <dgm:prSet presAssocID="{87EACB86-B979-4E49-8FFA-E5FB4DEE83D3}" presName="parTxOnlySpace" presStyleCnt="0"/>
      <dgm:spPr/>
    </dgm:pt>
    <dgm:pt modelId="{8C06068A-4936-47CB-A8E9-731C615DDAEE}" type="pres">
      <dgm:prSet presAssocID="{9741379B-5780-442A-9C1F-F6C48BE5363F}" presName="parTxOnly" presStyleLbl="node1" presStyleIdx="2" presStyleCnt="5">
        <dgm:presLayoutVars>
          <dgm:chMax val="0"/>
          <dgm:chPref val="0"/>
          <dgm:bulletEnabled val="1"/>
        </dgm:presLayoutVars>
      </dgm:prSet>
      <dgm:spPr/>
      <dgm:t>
        <a:bodyPr/>
        <a:lstStyle/>
        <a:p>
          <a:endParaRPr lang="es-ES"/>
        </a:p>
      </dgm:t>
    </dgm:pt>
    <dgm:pt modelId="{639283B4-9D17-408C-922B-E8DD84D37212}" type="pres">
      <dgm:prSet presAssocID="{31AF5402-9837-4D6C-9A9B-E440D0CF5586}" presName="parTxOnlySpace" presStyleCnt="0"/>
      <dgm:spPr/>
    </dgm:pt>
    <dgm:pt modelId="{1246FC37-F8FF-4209-B69B-E09EE646A790}" type="pres">
      <dgm:prSet presAssocID="{E545BEE6-99F7-4147-A4EA-1907B024B0F4}" presName="parTxOnly" presStyleLbl="node1" presStyleIdx="3" presStyleCnt="5" custScaleX="130131">
        <dgm:presLayoutVars>
          <dgm:chMax val="0"/>
          <dgm:chPref val="0"/>
          <dgm:bulletEnabled val="1"/>
        </dgm:presLayoutVars>
      </dgm:prSet>
      <dgm:spPr/>
      <dgm:t>
        <a:bodyPr/>
        <a:lstStyle/>
        <a:p>
          <a:endParaRPr lang="es-ES"/>
        </a:p>
      </dgm:t>
    </dgm:pt>
    <dgm:pt modelId="{CFE286E5-9DB6-4F99-95A1-E72EACDEE421}" type="pres">
      <dgm:prSet presAssocID="{3780F222-EA43-40AB-A897-A1F015C09E8A}" presName="parTxOnlySpace" presStyleCnt="0"/>
      <dgm:spPr/>
    </dgm:pt>
    <dgm:pt modelId="{A796FCE2-81E6-474B-A471-37994F762D2F}" type="pres">
      <dgm:prSet presAssocID="{EA53DF7C-81C2-4A09-81D9-691A1D6837B9}" presName="parTxOnly" presStyleLbl="node1" presStyleIdx="4" presStyleCnt="5" custScaleX="118686">
        <dgm:presLayoutVars>
          <dgm:chMax val="0"/>
          <dgm:chPref val="0"/>
          <dgm:bulletEnabled val="1"/>
        </dgm:presLayoutVars>
      </dgm:prSet>
      <dgm:spPr/>
      <dgm:t>
        <a:bodyPr/>
        <a:lstStyle/>
        <a:p>
          <a:endParaRPr lang="es-ES"/>
        </a:p>
      </dgm:t>
    </dgm:pt>
  </dgm:ptLst>
  <dgm:cxnLst>
    <dgm:cxn modelId="{D9A7AED5-8A1B-42C8-B589-821693C3D7C2}" type="presOf" srcId="{03E3586D-8342-41BD-B20A-9EE13890FA6C}" destId="{B35B69BC-B94E-4484-ADD0-FA86C842A79E}" srcOrd="0" destOrd="0" presId="urn:microsoft.com/office/officeart/2005/8/layout/chevron1"/>
    <dgm:cxn modelId="{761B6F67-6D99-474B-B238-DCB99B881872}" type="presOf" srcId="{9741379B-5780-442A-9C1F-F6C48BE5363F}" destId="{8C06068A-4936-47CB-A8E9-731C615DDAEE}" srcOrd="0" destOrd="0" presId="urn:microsoft.com/office/officeart/2005/8/layout/chevron1"/>
    <dgm:cxn modelId="{BFFEAE9C-06DA-449C-AF4D-C14AEA4E14A7}" srcId="{F6FE05D2-ADF5-40BA-B2D8-1E61FCA2E354}" destId="{E545BEE6-99F7-4147-A4EA-1907B024B0F4}" srcOrd="3" destOrd="0" parTransId="{864D4B54-1766-4BFA-ADF3-34D47C349922}" sibTransId="{3780F222-EA43-40AB-A897-A1F015C09E8A}"/>
    <dgm:cxn modelId="{F7D7AE20-E449-4CC5-9272-A5904998B675}" srcId="{F6FE05D2-ADF5-40BA-B2D8-1E61FCA2E354}" destId="{EA53DF7C-81C2-4A09-81D9-691A1D6837B9}" srcOrd="4" destOrd="0" parTransId="{DA122324-49B5-464C-A69F-854AA8DAE7EA}" sibTransId="{7BE07975-8088-497D-B50B-186835DD15C4}"/>
    <dgm:cxn modelId="{73F04790-28C9-4160-B3D0-3A0AA725E9B2}" type="presOf" srcId="{F6FE05D2-ADF5-40BA-B2D8-1E61FCA2E354}" destId="{E18551E3-E7BD-43CD-8A48-91372DF604D0}" srcOrd="0" destOrd="0" presId="urn:microsoft.com/office/officeart/2005/8/layout/chevron1"/>
    <dgm:cxn modelId="{4EAAA967-05D0-43E4-A160-10D5A33DCD1B}" srcId="{F6FE05D2-ADF5-40BA-B2D8-1E61FCA2E354}" destId="{03E3586D-8342-41BD-B20A-9EE13890FA6C}" srcOrd="0" destOrd="0" parTransId="{61A8D539-5C6C-40CB-AC6D-27861DE7FB8A}" sibTransId="{66509B25-64D6-4583-91DC-F1F7FE3F80AE}"/>
    <dgm:cxn modelId="{47227783-878E-4C63-8E8C-96DAF4EE7C9C}" srcId="{F6FE05D2-ADF5-40BA-B2D8-1E61FCA2E354}" destId="{A4581994-5865-41FC-B923-E0D1AFDBC6B6}" srcOrd="1" destOrd="0" parTransId="{6F22B02F-51CF-4FBE-B72E-F9B5FDC5D575}" sibTransId="{87EACB86-B979-4E49-8FFA-E5FB4DEE83D3}"/>
    <dgm:cxn modelId="{3DE66057-BA6C-46AD-BD61-76C3E31B2147}" srcId="{F6FE05D2-ADF5-40BA-B2D8-1E61FCA2E354}" destId="{9741379B-5780-442A-9C1F-F6C48BE5363F}" srcOrd="2" destOrd="0" parTransId="{B146A36D-7A3F-4DEB-AB40-3D089252A5AB}" sibTransId="{31AF5402-9837-4D6C-9A9B-E440D0CF5586}"/>
    <dgm:cxn modelId="{415AF05E-2AA5-4A17-94AA-6AC41B11594C}" type="presOf" srcId="{E545BEE6-99F7-4147-A4EA-1907B024B0F4}" destId="{1246FC37-F8FF-4209-B69B-E09EE646A790}" srcOrd="0" destOrd="0" presId="urn:microsoft.com/office/officeart/2005/8/layout/chevron1"/>
    <dgm:cxn modelId="{1DD06D34-8DB6-496C-B77C-F0E4DA7C12E9}" type="presOf" srcId="{A4581994-5865-41FC-B923-E0D1AFDBC6B6}" destId="{7375687F-83FB-4401-B897-67EFB7501544}" srcOrd="0" destOrd="0" presId="urn:microsoft.com/office/officeart/2005/8/layout/chevron1"/>
    <dgm:cxn modelId="{86AC2B3F-5846-495A-9B6E-3B22A934F118}" type="presOf" srcId="{EA53DF7C-81C2-4A09-81D9-691A1D6837B9}" destId="{A796FCE2-81E6-474B-A471-37994F762D2F}" srcOrd="0" destOrd="0" presId="urn:microsoft.com/office/officeart/2005/8/layout/chevron1"/>
    <dgm:cxn modelId="{73EE2044-C2AA-4E46-928B-948026EDD3E3}" type="presParOf" srcId="{E18551E3-E7BD-43CD-8A48-91372DF604D0}" destId="{B35B69BC-B94E-4484-ADD0-FA86C842A79E}" srcOrd="0" destOrd="0" presId="urn:microsoft.com/office/officeart/2005/8/layout/chevron1"/>
    <dgm:cxn modelId="{875A8764-8BA4-4E32-95BB-9EFBACB313CC}" type="presParOf" srcId="{E18551E3-E7BD-43CD-8A48-91372DF604D0}" destId="{ACD032AC-95B9-4729-91F9-4E4349372579}" srcOrd="1" destOrd="0" presId="urn:microsoft.com/office/officeart/2005/8/layout/chevron1"/>
    <dgm:cxn modelId="{827D1574-30D0-48F1-A875-11708BED3EE3}" type="presParOf" srcId="{E18551E3-E7BD-43CD-8A48-91372DF604D0}" destId="{7375687F-83FB-4401-B897-67EFB7501544}" srcOrd="2" destOrd="0" presId="urn:microsoft.com/office/officeart/2005/8/layout/chevron1"/>
    <dgm:cxn modelId="{6A756EE5-8B74-4C49-92B8-02F22401F364}" type="presParOf" srcId="{E18551E3-E7BD-43CD-8A48-91372DF604D0}" destId="{16B82C11-C990-4C03-A2DC-6F774F2FF991}" srcOrd="3" destOrd="0" presId="urn:microsoft.com/office/officeart/2005/8/layout/chevron1"/>
    <dgm:cxn modelId="{F2401A48-5D2B-46C0-84B2-C86998EAE27B}" type="presParOf" srcId="{E18551E3-E7BD-43CD-8A48-91372DF604D0}" destId="{8C06068A-4936-47CB-A8E9-731C615DDAEE}" srcOrd="4" destOrd="0" presId="urn:microsoft.com/office/officeart/2005/8/layout/chevron1"/>
    <dgm:cxn modelId="{161CE3EA-A1C8-43CF-AE5C-C093C6C5E36A}" type="presParOf" srcId="{E18551E3-E7BD-43CD-8A48-91372DF604D0}" destId="{639283B4-9D17-408C-922B-E8DD84D37212}" srcOrd="5" destOrd="0" presId="urn:microsoft.com/office/officeart/2005/8/layout/chevron1"/>
    <dgm:cxn modelId="{D830A21C-E082-49F6-9D56-AFB0B20FD58F}" type="presParOf" srcId="{E18551E3-E7BD-43CD-8A48-91372DF604D0}" destId="{1246FC37-F8FF-4209-B69B-E09EE646A790}" srcOrd="6" destOrd="0" presId="urn:microsoft.com/office/officeart/2005/8/layout/chevron1"/>
    <dgm:cxn modelId="{CA064E2F-E717-4793-8CA0-68CBC70B347F}" type="presParOf" srcId="{E18551E3-E7BD-43CD-8A48-91372DF604D0}" destId="{CFE286E5-9DB6-4F99-95A1-E72EACDEE421}" srcOrd="7" destOrd="0" presId="urn:microsoft.com/office/officeart/2005/8/layout/chevron1"/>
    <dgm:cxn modelId="{E2FC4570-FBF5-48EC-95F8-17339680C9EA}" type="presParOf" srcId="{E18551E3-E7BD-43CD-8A48-91372DF604D0}" destId="{A796FCE2-81E6-474B-A471-37994F762D2F}"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09E814E-DC51-4D80-947A-298A6A4C02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378EA869-7560-44D8-B7D1-A392BF438D2C}">
      <dgm:prSet/>
      <dgm:spPr/>
      <dgm:t>
        <a:bodyPr/>
        <a:lstStyle/>
        <a:p>
          <a:pPr rtl="0"/>
          <a:r>
            <a:rPr lang="es-ES" b="1" dirty="0" smtClean="0"/>
            <a:t>¿Es peligroso realmente lo que trato de evitar?</a:t>
          </a:r>
          <a:endParaRPr lang="es-ES" b="1" dirty="0"/>
        </a:p>
      </dgm:t>
    </dgm:pt>
    <dgm:pt modelId="{1F8C8461-7925-461D-A0B9-2498467348B3}" type="parTrans" cxnId="{8C8A2A87-08D7-49ED-9698-62B417137196}">
      <dgm:prSet/>
      <dgm:spPr/>
      <dgm:t>
        <a:bodyPr/>
        <a:lstStyle/>
        <a:p>
          <a:endParaRPr lang="es-ES"/>
        </a:p>
      </dgm:t>
    </dgm:pt>
    <dgm:pt modelId="{302F32B9-03D3-4901-94FF-226349976271}" type="sibTrans" cxnId="{8C8A2A87-08D7-49ED-9698-62B417137196}">
      <dgm:prSet/>
      <dgm:spPr/>
      <dgm:t>
        <a:bodyPr/>
        <a:lstStyle/>
        <a:p>
          <a:endParaRPr lang="es-ES"/>
        </a:p>
      </dgm:t>
    </dgm:pt>
    <dgm:pt modelId="{D9882072-0DE8-4E8E-879A-FDF328C175C5}">
      <dgm:prSet/>
      <dgm:spPr/>
      <dgm:t>
        <a:bodyPr/>
        <a:lstStyle/>
        <a:p>
          <a:pPr rtl="0"/>
          <a:r>
            <a:rPr lang="es-ES" b="1" dirty="0" smtClean="0"/>
            <a:t>Mi cuerpo tiene capacidad sobrada para asumir la carga cotidiana de una vida normal. </a:t>
          </a:r>
          <a:endParaRPr lang="es-ES" b="1" dirty="0"/>
        </a:p>
      </dgm:t>
    </dgm:pt>
    <dgm:pt modelId="{0461AE8D-CCC1-4CE7-892F-D7AEEF8530E4}" type="parTrans" cxnId="{72BFF61E-09C8-4F9A-8685-9E7F41CE87CC}">
      <dgm:prSet/>
      <dgm:spPr/>
      <dgm:t>
        <a:bodyPr/>
        <a:lstStyle/>
        <a:p>
          <a:endParaRPr lang="es-ES"/>
        </a:p>
      </dgm:t>
    </dgm:pt>
    <dgm:pt modelId="{86FF3611-E702-485F-B291-6659F8B0211E}" type="sibTrans" cxnId="{72BFF61E-09C8-4F9A-8685-9E7F41CE87CC}">
      <dgm:prSet/>
      <dgm:spPr/>
      <dgm:t>
        <a:bodyPr/>
        <a:lstStyle/>
        <a:p>
          <a:endParaRPr lang="es-ES"/>
        </a:p>
      </dgm:t>
    </dgm:pt>
    <dgm:pt modelId="{95F294A2-A402-4195-8630-7244EC8D5661}">
      <dgm:prSet custT="1"/>
      <dgm:spPr/>
      <dgm:t>
        <a:bodyPr/>
        <a:lstStyle/>
        <a:p>
          <a:pPr rtl="0"/>
          <a:r>
            <a:rPr lang="es-ES" sz="3600" b="1" dirty="0" smtClean="0"/>
            <a:t>Aunque duela no me voy a lesionar.</a:t>
          </a:r>
          <a:endParaRPr lang="es-ES" sz="3600" b="1" dirty="0"/>
        </a:p>
      </dgm:t>
    </dgm:pt>
    <dgm:pt modelId="{B6A42C8A-44AA-4A1C-9115-22A08FEF4BD5}" type="parTrans" cxnId="{6A38EA9F-124A-43EE-935F-1CED2440A8E7}">
      <dgm:prSet/>
      <dgm:spPr/>
      <dgm:t>
        <a:bodyPr/>
        <a:lstStyle/>
        <a:p>
          <a:endParaRPr lang="es-ES"/>
        </a:p>
      </dgm:t>
    </dgm:pt>
    <dgm:pt modelId="{1F4F4776-D3C5-4F53-ACF4-5BDD0E2EA31A}" type="sibTrans" cxnId="{6A38EA9F-124A-43EE-935F-1CED2440A8E7}">
      <dgm:prSet/>
      <dgm:spPr/>
      <dgm:t>
        <a:bodyPr/>
        <a:lstStyle/>
        <a:p>
          <a:endParaRPr lang="es-ES"/>
        </a:p>
      </dgm:t>
    </dgm:pt>
    <dgm:pt modelId="{A2DF47CA-B13B-4FB5-AFA7-763022F45DBC}" type="pres">
      <dgm:prSet presAssocID="{409E814E-DC51-4D80-947A-298A6A4C023F}" presName="linear" presStyleCnt="0">
        <dgm:presLayoutVars>
          <dgm:animLvl val="lvl"/>
          <dgm:resizeHandles val="exact"/>
        </dgm:presLayoutVars>
      </dgm:prSet>
      <dgm:spPr/>
      <dgm:t>
        <a:bodyPr/>
        <a:lstStyle/>
        <a:p>
          <a:endParaRPr lang="es-ES"/>
        </a:p>
      </dgm:t>
    </dgm:pt>
    <dgm:pt modelId="{4AAF836C-BD0B-4CF0-9D98-9E57736E0C3A}" type="pres">
      <dgm:prSet presAssocID="{378EA869-7560-44D8-B7D1-A392BF438D2C}" presName="parentText" presStyleLbl="node1" presStyleIdx="0" presStyleCnt="3">
        <dgm:presLayoutVars>
          <dgm:chMax val="0"/>
          <dgm:bulletEnabled val="1"/>
        </dgm:presLayoutVars>
      </dgm:prSet>
      <dgm:spPr/>
      <dgm:t>
        <a:bodyPr/>
        <a:lstStyle/>
        <a:p>
          <a:endParaRPr lang="es-ES"/>
        </a:p>
      </dgm:t>
    </dgm:pt>
    <dgm:pt modelId="{EFECE9FE-0FC4-4DD5-846C-7BCE02E46272}" type="pres">
      <dgm:prSet presAssocID="{302F32B9-03D3-4901-94FF-226349976271}" presName="spacer" presStyleCnt="0"/>
      <dgm:spPr/>
    </dgm:pt>
    <dgm:pt modelId="{41DAFF55-DD6C-4DA7-B87F-78EBACA19A5C}" type="pres">
      <dgm:prSet presAssocID="{D9882072-0DE8-4E8E-879A-FDF328C175C5}" presName="parentText" presStyleLbl="node1" presStyleIdx="1" presStyleCnt="3">
        <dgm:presLayoutVars>
          <dgm:chMax val="0"/>
          <dgm:bulletEnabled val="1"/>
        </dgm:presLayoutVars>
      </dgm:prSet>
      <dgm:spPr/>
      <dgm:t>
        <a:bodyPr/>
        <a:lstStyle/>
        <a:p>
          <a:endParaRPr lang="es-ES"/>
        </a:p>
      </dgm:t>
    </dgm:pt>
    <dgm:pt modelId="{5CDEBA09-DBEE-40E7-A171-62DE5F9D00C3}" type="pres">
      <dgm:prSet presAssocID="{86FF3611-E702-485F-B291-6659F8B0211E}" presName="spacer" presStyleCnt="0"/>
      <dgm:spPr/>
    </dgm:pt>
    <dgm:pt modelId="{7A65C0C8-0803-45A3-96DD-D62D7A5A7013}" type="pres">
      <dgm:prSet presAssocID="{95F294A2-A402-4195-8630-7244EC8D5661}" presName="parentText" presStyleLbl="node1" presStyleIdx="2" presStyleCnt="3">
        <dgm:presLayoutVars>
          <dgm:chMax val="0"/>
          <dgm:bulletEnabled val="1"/>
        </dgm:presLayoutVars>
      </dgm:prSet>
      <dgm:spPr/>
      <dgm:t>
        <a:bodyPr/>
        <a:lstStyle/>
        <a:p>
          <a:endParaRPr lang="es-ES"/>
        </a:p>
      </dgm:t>
    </dgm:pt>
  </dgm:ptLst>
  <dgm:cxnLst>
    <dgm:cxn modelId="{86A7CB8C-A9F5-429F-9711-2186ABED24DC}" type="presOf" srcId="{95F294A2-A402-4195-8630-7244EC8D5661}" destId="{7A65C0C8-0803-45A3-96DD-D62D7A5A7013}" srcOrd="0" destOrd="0" presId="urn:microsoft.com/office/officeart/2005/8/layout/vList2"/>
    <dgm:cxn modelId="{C8F0B462-84AC-48EE-838A-A555F0001388}" type="presOf" srcId="{378EA869-7560-44D8-B7D1-A392BF438D2C}" destId="{4AAF836C-BD0B-4CF0-9D98-9E57736E0C3A}" srcOrd="0" destOrd="0" presId="urn:microsoft.com/office/officeart/2005/8/layout/vList2"/>
    <dgm:cxn modelId="{8C8A2A87-08D7-49ED-9698-62B417137196}" srcId="{409E814E-DC51-4D80-947A-298A6A4C023F}" destId="{378EA869-7560-44D8-B7D1-A392BF438D2C}" srcOrd="0" destOrd="0" parTransId="{1F8C8461-7925-461D-A0B9-2498467348B3}" sibTransId="{302F32B9-03D3-4901-94FF-226349976271}"/>
    <dgm:cxn modelId="{93F6DD75-7C09-411B-8C92-FCA2A7205EDF}" type="presOf" srcId="{409E814E-DC51-4D80-947A-298A6A4C023F}" destId="{A2DF47CA-B13B-4FB5-AFA7-763022F45DBC}" srcOrd="0" destOrd="0" presId="urn:microsoft.com/office/officeart/2005/8/layout/vList2"/>
    <dgm:cxn modelId="{6A38EA9F-124A-43EE-935F-1CED2440A8E7}" srcId="{409E814E-DC51-4D80-947A-298A6A4C023F}" destId="{95F294A2-A402-4195-8630-7244EC8D5661}" srcOrd="2" destOrd="0" parTransId="{B6A42C8A-44AA-4A1C-9115-22A08FEF4BD5}" sibTransId="{1F4F4776-D3C5-4F53-ACF4-5BDD0E2EA31A}"/>
    <dgm:cxn modelId="{21CC7B05-59AC-4666-B028-9CB1FD1B30A6}" type="presOf" srcId="{D9882072-0DE8-4E8E-879A-FDF328C175C5}" destId="{41DAFF55-DD6C-4DA7-B87F-78EBACA19A5C}" srcOrd="0" destOrd="0" presId="urn:microsoft.com/office/officeart/2005/8/layout/vList2"/>
    <dgm:cxn modelId="{72BFF61E-09C8-4F9A-8685-9E7F41CE87CC}" srcId="{409E814E-DC51-4D80-947A-298A6A4C023F}" destId="{D9882072-0DE8-4E8E-879A-FDF328C175C5}" srcOrd="1" destOrd="0" parTransId="{0461AE8D-CCC1-4CE7-892F-D7AEEF8530E4}" sibTransId="{86FF3611-E702-485F-B291-6659F8B0211E}"/>
    <dgm:cxn modelId="{A12042AA-E2A2-4245-BD2A-ADEDCD7A12D3}" type="presParOf" srcId="{A2DF47CA-B13B-4FB5-AFA7-763022F45DBC}" destId="{4AAF836C-BD0B-4CF0-9D98-9E57736E0C3A}" srcOrd="0" destOrd="0" presId="urn:microsoft.com/office/officeart/2005/8/layout/vList2"/>
    <dgm:cxn modelId="{C754D263-6F98-469F-A0A5-4C2849538156}" type="presParOf" srcId="{A2DF47CA-B13B-4FB5-AFA7-763022F45DBC}" destId="{EFECE9FE-0FC4-4DD5-846C-7BCE02E46272}" srcOrd="1" destOrd="0" presId="urn:microsoft.com/office/officeart/2005/8/layout/vList2"/>
    <dgm:cxn modelId="{447B26EA-CFE4-4D9E-B384-7C60A77D6B94}" type="presParOf" srcId="{A2DF47CA-B13B-4FB5-AFA7-763022F45DBC}" destId="{41DAFF55-DD6C-4DA7-B87F-78EBACA19A5C}" srcOrd="2" destOrd="0" presId="urn:microsoft.com/office/officeart/2005/8/layout/vList2"/>
    <dgm:cxn modelId="{C4FBC216-758F-4EBA-9853-66BFD64E20CF}" type="presParOf" srcId="{A2DF47CA-B13B-4FB5-AFA7-763022F45DBC}" destId="{5CDEBA09-DBEE-40E7-A171-62DE5F9D00C3}" srcOrd="3" destOrd="0" presId="urn:microsoft.com/office/officeart/2005/8/layout/vList2"/>
    <dgm:cxn modelId="{5CE0DDCE-FD42-41D9-838C-3E77C7A0B7C1}" type="presParOf" srcId="{A2DF47CA-B13B-4FB5-AFA7-763022F45DBC}" destId="{7A65C0C8-0803-45A3-96DD-D62D7A5A7013}"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2668A4B-35CD-4BF9-9EC9-6D35EFFD874C}"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s-ES"/>
        </a:p>
      </dgm:t>
    </dgm:pt>
    <dgm:pt modelId="{66E58431-C14E-4D4D-98B9-EC924F4F8C6E}">
      <dgm:prSet/>
      <dgm:spPr>
        <a:ln>
          <a:solidFill>
            <a:schemeClr val="tx1"/>
          </a:solidFill>
        </a:ln>
      </dgm:spPr>
      <dgm:t>
        <a:bodyPr/>
        <a:lstStyle/>
        <a:p>
          <a:pPr rtl="0"/>
          <a:r>
            <a:rPr lang="es-ES" dirty="0" smtClean="0"/>
            <a:t>Puedo cambiar conexiones neuronales, desactivando respuestas a estímulos irrelevantes, sintiendo el cuerpo moverse con libertad. </a:t>
          </a:r>
          <a:endParaRPr lang="es-ES" dirty="0"/>
        </a:p>
      </dgm:t>
    </dgm:pt>
    <dgm:pt modelId="{8CA299FB-BB29-4B74-9DF9-0771777C652D}" type="parTrans" cxnId="{2D09C0C6-95B0-4CC4-847A-24B2648166FE}">
      <dgm:prSet/>
      <dgm:spPr/>
      <dgm:t>
        <a:bodyPr/>
        <a:lstStyle/>
        <a:p>
          <a:endParaRPr lang="es-ES"/>
        </a:p>
      </dgm:t>
    </dgm:pt>
    <dgm:pt modelId="{0921FF7B-3B8C-4EB0-A7F1-7826BBDAD1ED}" type="sibTrans" cxnId="{2D09C0C6-95B0-4CC4-847A-24B2648166FE}">
      <dgm:prSet/>
      <dgm:spPr/>
      <dgm:t>
        <a:bodyPr/>
        <a:lstStyle/>
        <a:p>
          <a:endParaRPr lang="es-ES"/>
        </a:p>
      </dgm:t>
    </dgm:pt>
    <dgm:pt modelId="{029CE44C-90BB-43F1-811C-71B819AEA99B}">
      <dgm:prSet custT="1"/>
      <dgm:spPr>
        <a:ln>
          <a:solidFill>
            <a:schemeClr val="tx1"/>
          </a:solidFill>
        </a:ln>
      </dgm:spPr>
      <dgm:t>
        <a:bodyPr/>
        <a:lstStyle/>
        <a:p>
          <a:pPr rtl="0"/>
          <a:r>
            <a:rPr lang="es-ES" sz="4000" dirty="0" smtClean="0"/>
            <a:t>“Si quieres que algo cambie haz algo diferente”.</a:t>
          </a:r>
          <a:endParaRPr lang="es-ES" sz="4000" dirty="0"/>
        </a:p>
      </dgm:t>
    </dgm:pt>
    <dgm:pt modelId="{3AB2920D-7C5B-4FB9-865C-AE1A58D378BC}" type="parTrans" cxnId="{C57723D3-69B2-444A-8039-7CB362AA752C}">
      <dgm:prSet/>
      <dgm:spPr/>
      <dgm:t>
        <a:bodyPr/>
        <a:lstStyle/>
        <a:p>
          <a:endParaRPr lang="es-ES"/>
        </a:p>
      </dgm:t>
    </dgm:pt>
    <dgm:pt modelId="{1536B62B-0F76-4EB7-805E-8082788925D6}" type="sibTrans" cxnId="{C57723D3-69B2-444A-8039-7CB362AA752C}">
      <dgm:prSet/>
      <dgm:spPr/>
      <dgm:t>
        <a:bodyPr/>
        <a:lstStyle/>
        <a:p>
          <a:endParaRPr lang="es-ES"/>
        </a:p>
      </dgm:t>
    </dgm:pt>
    <dgm:pt modelId="{A1B2CF56-8E3B-471F-94A4-DEA7F8AE3DB9}" type="pres">
      <dgm:prSet presAssocID="{72668A4B-35CD-4BF9-9EC9-6D35EFFD874C}" presName="compositeShape" presStyleCnt="0">
        <dgm:presLayoutVars>
          <dgm:chMax val="7"/>
          <dgm:dir/>
          <dgm:resizeHandles val="exact"/>
        </dgm:presLayoutVars>
      </dgm:prSet>
      <dgm:spPr/>
      <dgm:t>
        <a:bodyPr/>
        <a:lstStyle/>
        <a:p>
          <a:endParaRPr lang="es-ES"/>
        </a:p>
      </dgm:t>
    </dgm:pt>
    <dgm:pt modelId="{6B10199A-4431-43DD-A3CD-5C7646E1DD99}" type="pres">
      <dgm:prSet presAssocID="{66E58431-C14E-4D4D-98B9-EC924F4F8C6E}" presName="circ1" presStyleLbl="vennNode1" presStyleIdx="0" presStyleCnt="2"/>
      <dgm:spPr/>
      <dgm:t>
        <a:bodyPr/>
        <a:lstStyle/>
        <a:p>
          <a:endParaRPr lang="es-ES"/>
        </a:p>
      </dgm:t>
    </dgm:pt>
    <dgm:pt modelId="{80049591-9B67-4A94-BD38-D23496F93E15}" type="pres">
      <dgm:prSet presAssocID="{66E58431-C14E-4D4D-98B9-EC924F4F8C6E}" presName="circ1Tx" presStyleLbl="revTx" presStyleIdx="0" presStyleCnt="0">
        <dgm:presLayoutVars>
          <dgm:chMax val="0"/>
          <dgm:chPref val="0"/>
          <dgm:bulletEnabled val="1"/>
        </dgm:presLayoutVars>
      </dgm:prSet>
      <dgm:spPr/>
      <dgm:t>
        <a:bodyPr/>
        <a:lstStyle/>
        <a:p>
          <a:endParaRPr lang="es-ES"/>
        </a:p>
      </dgm:t>
    </dgm:pt>
    <dgm:pt modelId="{344C6D4C-2300-4CEA-9B30-A21D1E9A9383}" type="pres">
      <dgm:prSet presAssocID="{029CE44C-90BB-43F1-811C-71B819AEA99B}" presName="circ2" presStyleLbl="vennNode1" presStyleIdx="1" presStyleCnt="2"/>
      <dgm:spPr/>
      <dgm:t>
        <a:bodyPr/>
        <a:lstStyle/>
        <a:p>
          <a:endParaRPr lang="es-ES"/>
        </a:p>
      </dgm:t>
    </dgm:pt>
    <dgm:pt modelId="{4D0361E9-9E25-436F-899D-26B464CFB309}" type="pres">
      <dgm:prSet presAssocID="{029CE44C-90BB-43F1-811C-71B819AEA99B}" presName="circ2Tx" presStyleLbl="revTx" presStyleIdx="0" presStyleCnt="0">
        <dgm:presLayoutVars>
          <dgm:chMax val="0"/>
          <dgm:chPref val="0"/>
          <dgm:bulletEnabled val="1"/>
        </dgm:presLayoutVars>
      </dgm:prSet>
      <dgm:spPr/>
      <dgm:t>
        <a:bodyPr/>
        <a:lstStyle/>
        <a:p>
          <a:endParaRPr lang="es-ES"/>
        </a:p>
      </dgm:t>
    </dgm:pt>
  </dgm:ptLst>
  <dgm:cxnLst>
    <dgm:cxn modelId="{2D09C0C6-95B0-4CC4-847A-24B2648166FE}" srcId="{72668A4B-35CD-4BF9-9EC9-6D35EFFD874C}" destId="{66E58431-C14E-4D4D-98B9-EC924F4F8C6E}" srcOrd="0" destOrd="0" parTransId="{8CA299FB-BB29-4B74-9DF9-0771777C652D}" sibTransId="{0921FF7B-3B8C-4EB0-A7F1-7826BBDAD1ED}"/>
    <dgm:cxn modelId="{B7848C39-C4DB-40A5-BDA8-FD4EDFCD7A95}" type="presOf" srcId="{029CE44C-90BB-43F1-811C-71B819AEA99B}" destId="{4D0361E9-9E25-436F-899D-26B464CFB309}" srcOrd="1" destOrd="0" presId="urn:microsoft.com/office/officeart/2005/8/layout/venn1"/>
    <dgm:cxn modelId="{AD2695E6-1D20-406B-99A7-03941F07F00F}" type="presOf" srcId="{029CE44C-90BB-43F1-811C-71B819AEA99B}" destId="{344C6D4C-2300-4CEA-9B30-A21D1E9A9383}" srcOrd="0" destOrd="0" presId="urn:microsoft.com/office/officeart/2005/8/layout/venn1"/>
    <dgm:cxn modelId="{DE8B360B-18E2-42D6-B018-FEC8A74AFE02}" type="presOf" srcId="{66E58431-C14E-4D4D-98B9-EC924F4F8C6E}" destId="{80049591-9B67-4A94-BD38-D23496F93E15}" srcOrd="1" destOrd="0" presId="urn:microsoft.com/office/officeart/2005/8/layout/venn1"/>
    <dgm:cxn modelId="{C57723D3-69B2-444A-8039-7CB362AA752C}" srcId="{72668A4B-35CD-4BF9-9EC9-6D35EFFD874C}" destId="{029CE44C-90BB-43F1-811C-71B819AEA99B}" srcOrd="1" destOrd="0" parTransId="{3AB2920D-7C5B-4FB9-865C-AE1A58D378BC}" sibTransId="{1536B62B-0F76-4EB7-805E-8082788925D6}"/>
    <dgm:cxn modelId="{C1AF3E98-7AB2-4F0C-B527-D5A05CD434DE}" type="presOf" srcId="{72668A4B-35CD-4BF9-9EC9-6D35EFFD874C}" destId="{A1B2CF56-8E3B-471F-94A4-DEA7F8AE3DB9}" srcOrd="0" destOrd="0" presId="urn:microsoft.com/office/officeart/2005/8/layout/venn1"/>
    <dgm:cxn modelId="{7F4E907E-BF96-49EC-9049-ED0674572281}" type="presOf" srcId="{66E58431-C14E-4D4D-98B9-EC924F4F8C6E}" destId="{6B10199A-4431-43DD-A3CD-5C7646E1DD99}" srcOrd="0" destOrd="0" presId="urn:microsoft.com/office/officeart/2005/8/layout/venn1"/>
    <dgm:cxn modelId="{65824F38-BCCF-4F36-B339-D3131EFFE76C}" type="presParOf" srcId="{A1B2CF56-8E3B-471F-94A4-DEA7F8AE3DB9}" destId="{6B10199A-4431-43DD-A3CD-5C7646E1DD99}" srcOrd="0" destOrd="0" presId="urn:microsoft.com/office/officeart/2005/8/layout/venn1"/>
    <dgm:cxn modelId="{5FC214DD-B06E-400D-942F-5862E742B2EA}" type="presParOf" srcId="{A1B2CF56-8E3B-471F-94A4-DEA7F8AE3DB9}" destId="{80049591-9B67-4A94-BD38-D23496F93E15}" srcOrd="1" destOrd="0" presId="urn:microsoft.com/office/officeart/2005/8/layout/venn1"/>
    <dgm:cxn modelId="{0DF3F5BF-B894-4F57-B34A-FB718FBC6A45}" type="presParOf" srcId="{A1B2CF56-8E3B-471F-94A4-DEA7F8AE3DB9}" destId="{344C6D4C-2300-4CEA-9B30-A21D1E9A9383}" srcOrd="2" destOrd="0" presId="urn:microsoft.com/office/officeart/2005/8/layout/venn1"/>
    <dgm:cxn modelId="{D1EC89DD-09B9-45D2-978C-C074EF24765A}" type="presParOf" srcId="{A1B2CF56-8E3B-471F-94A4-DEA7F8AE3DB9}" destId="{4D0361E9-9E25-436F-899D-26B464CFB309}"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3CB292D-4C6F-47EF-B0D1-1C2BC7F039D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AB370C7E-BB07-4EBB-B833-DEF2C80BFF7B}">
      <dgm:prSet/>
      <dgm:spPr/>
      <dgm:t>
        <a:bodyPr/>
        <a:lstStyle/>
        <a:p>
          <a:pPr rtl="0"/>
          <a:r>
            <a:rPr lang="es-ES" b="1" dirty="0" smtClean="0"/>
            <a:t>Empezar a </a:t>
          </a:r>
          <a:r>
            <a:rPr lang="es-ES" b="1" dirty="0" smtClean="0">
              <a:solidFill>
                <a:schemeClr val="tx1"/>
              </a:solidFill>
            </a:rPr>
            <a:t>moverse voluntariamente</a:t>
          </a:r>
          <a:r>
            <a:rPr lang="es-ES" b="1" dirty="0" smtClean="0"/>
            <a:t>, sabiendo que está redibujando los mapas cerebrales que le van a permitir el movimiento.</a:t>
          </a:r>
          <a:endParaRPr lang="es-ES" b="1" dirty="0"/>
        </a:p>
      </dgm:t>
    </dgm:pt>
    <dgm:pt modelId="{01DF0B3F-3C9D-41E9-9B8B-50714657E598}" type="parTrans" cxnId="{E7DF97FE-A434-4BCE-BD75-4EA085DEDFC6}">
      <dgm:prSet/>
      <dgm:spPr/>
      <dgm:t>
        <a:bodyPr/>
        <a:lstStyle/>
        <a:p>
          <a:endParaRPr lang="es-ES"/>
        </a:p>
      </dgm:t>
    </dgm:pt>
    <dgm:pt modelId="{E3FED843-484D-4BB0-AB25-856BA574A274}" type="sibTrans" cxnId="{E7DF97FE-A434-4BCE-BD75-4EA085DEDFC6}">
      <dgm:prSet/>
      <dgm:spPr/>
      <dgm:t>
        <a:bodyPr/>
        <a:lstStyle/>
        <a:p>
          <a:endParaRPr lang="es-ES"/>
        </a:p>
      </dgm:t>
    </dgm:pt>
    <dgm:pt modelId="{1EF0DA83-0BC9-49ED-A53A-3E3529E914C0}">
      <dgm:prSet/>
      <dgm:spPr/>
      <dgm:t>
        <a:bodyPr/>
        <a:lstStyle/>
        <a:p>
          <a:pPr rtl="0"/>
          <a:r>
            <a:rPr lang="es-ES" b="1" dirty="0" smtClean="0"/>
            <a:t>Identificar patrones de protección postural y de movimiento. Si duele y no hay lesión está activado un patrón de defensa:  </a:t>
          </a:r>
          <a:r>
            <a:rPr lang="es-ES" b="1" dirty="0" smtClean="0">
              <a:solidFill>
                <a:schemeClr val="tx1"/>
              </a:solidFill>
            </a:rPr>
            <a:t>Suavizar, aflojar, soltar, detención del pensamiento</a:t>
          </a:r>
          <a:r>
            <a:rPr lang="es-ES" dirty="0" smtClean="0"/>
            <a:t>.</a:t>
          </a:r>
          <a:endParaRPr lang="es-ES" dirty="0"/>
        </a:p>
      </dgm:t>
    </dgm:pt>
    <dgm:pt modelId="{A16462DE-8B31-4C20-A80D-13D2F702D2B8}" type="parTrans" cxnId="{2ED8B9B5-7A62-47EE-951E-04353072FE80}">
      <dgm:prSet/>
      <dgm:spPr/>
      <dgm:t>
        <a:bodyPr/>
        <a:lstStyle/>
        <a:p>
          <a:endParaRPr lang="es-ES"/>
        </a:p>
      </dgm:t>
    </dgm:pt>
    <dgm:pt modelId="{19B11A99-3917-479D-A074-A6ACB4366B6D}" type="sibTrans" cxnId="{2ED8B9B5-7A62-47EE-951E-04353072FE80}">
      <dgm:prSet/>
      <dgm:spPr/>
      <dgm:t>
        <a:bodyPr/>
        <a:lstStyle/>
        <a:p>
          <a:endParaRPr lang="es-ES"/>
        </a:p>
      </dgm:t>
    </dgm:pt>
    <dgm:pt modelId="{C73E5F1C-AC6F-44B6-9BFB-C256E8B62F20}">
      <dgm:prSet custT="1"/>
      <dgm:spPr/>
      <dgm:t>
        <a:bodyPr/>
        <a:lstStyle/>
        <a:p>
          <a:pPr rtl="0"/>
          <a:r>
            <a:rPr lang="es-ES" sz="2800" b="1" dirty="0" smtClean="0">
              <a:solidFill>
                <a:schemeClr val="tx1"/>
              </a:solidFill>
            </a:rPr>
            <a:t>Exponerse al ejercicio regular gradual y progresivo</a:t>
          </a:r>
          <a:r>
            <a:rPr lang="es-ES" sz="2300" dirty="0" smtClean="0"/>
            <a:t>. </a:t>
          </a:r>
          <a:endParaRPr lang="es-ES" sz="2300" dirty="0"/>
        </a:p>
      </dgm:t>
    </dgm:pt>
    <dgm:pt modelId="{B48C576C-B35F-4E50-A4C3-FBFD7D0FEC0E}" type="parTrans" cxnId="{B8A14E3E-A7E3-4F14-9131-30851DA96268}">
      <dgm:prSet/>
      <dgm:spPr/>
      <dgm:t>
        <a:bodyPr/>
        <a:lstStyle/>
        <a:p>
          <a:endParaRPr lang="es-ES"/>
        </a:p>
      </dgm:t>
    </dgm:pt>
    <dgm:pt modelId="{E3C2BE85-190E-4815-B305-E66D62803A1B}" type="sibTrans" cxnId="{B8A14E3E-A7E3-4F14-9131-30851DA96268}">
      <dgm:prSet/>
      <dgm:spPr/>
      <dgm:t>
        <a:bodyPr/>
        <a:lstStyle/>
        <a:p>
          <a:endParaRPr lang="es-ES"/>
        </a:p>
      </dgm:t>
    </dgm:pt>
    <dgm:pt modelId="{CDB87C7E-735F-4C5E-BD9D-0A026534DA16}">
      <dgm:prSet/>
      <dgm:spPr/>
      <dgm:t>
        <a:bodyPr/>
        <a:lstStyle/>
        <a:p>
          <a:pPr rtl="0"/>
          <a:r>
            <a:rPr lang="es-ES" b="1" dirty="0" smtClean="0">
              <a:solidFill>
                <a:schemeClr val="tx1"/>
              </a:solidFill>
            </a:rPr>
            <a:t>Exponerse al movimiento </a:t>
          </a:r>
          <a:r>
            <a:rPr lang="es-ES" b="1" dirty="0" smtClean="0"/>
            <a:t>libre de tensión desde la convicción de organismo sano elimina la alerta y </a:t>
          </a:r>
          <a:r>
            <a:rPr lang="es-ES" b="1" dirty="0" smtClean="0">
              <a:solidFill>
                <a:schemeClr val="tx1"/>
              </a:solidFill>
            </a:rPr>
            <a:t>desactiva el programa de defensa.</a:t>
          </a:r>
          <a:endParaRPr lang="es-ES" b="1" dirty="0">
            <a:solidFill>
              <a:schemeClr val="tx1"/>
            </a:solidFill>
          </a:endParaRPr>
        </a:p>
      </dgm:t>
    </dgm:pt>
    <dgm:pt modelId="{CC8D22D6-0A74-4F99-8B8D-11C06FED7C05}" type="parTrans" cxnId="{55BF72B6-17E8-4F8B-AF1B-A923CF61399E}">
      <dgm:prSet/>
      <dgm:spPr/>
      <dgm:t>
        <a:bodyPr/>
        <a:lstStyle/>
        <a:p>
          <a:endParaRPr lang="es-ES"/>
        </a:p>
      </dgm:t>
    </dgm:pt>
    <dgm:pt modelId="{9A3A6A60-AF0E-4306-B520-0006A4C59F51}" type="sibTrans" cxnId="{55BF72B6-17E8-4F8B-AF1B-A923CF61399E}">
      <dgm:prSet/>
      <dgm:spPr/>
      <dgm:t>
        <a:bodyPr/>
        <a:lstStyle/>
        <a:p>
          <a:endParaRPr lang="es-ES"/>
        </a:p>
      </dgm:t>
    </dgm:pt>
    <dgm:pt modelId="{13C93AFE-6D92-48AE-A1B2-1B0A21BFF1F6}" type="pres">
      <dgm:prSet presAssocID="{C3CB292D-4C6F-47EF-B0D1-1C2BC7F039DF}" presName="linear" presStyleCnt="0">
        <dgm:presLayoutVars>
          <dgm:animLvl val="lvl"/>
          <dgm:resizeHandles val="exact"/>
        </dgm:presLayoutVars>
      </dgm:prSet>
      <dgm:spPr/>
      <dgm:t>
        <a:bodyPr/>
        <a:lstStyle/>
        <a:p>
          <a:endParaRPr lang="es-ES"/>
        </a:p>
      </dgm:t>
    </dgm:pt>
    <dgm:pt modelId="{51CCD3CF-BC09-461E-9715-64D98582B60A}" type="pres">
      <dgm:prSet presAssocID="{AB370C7E-BB07-4EBB-B833-DEF2C80BFF7B}" presName="parentText" presStyleLbl="node1" presStyleIdx="0" presStyleCnt="4">
        <dgm:presLayoutVars>
          <dgm:chMax val="0"/>
          <dgm:bulletEnabled val="1"/>
        </dgm:presLayoutVars>
      </dgm:prSet>
      <dgm:spPr/>
      <dgm:t>
        <a:bodyPr/>
        <a:lstStyle/>
        <a:p>
          <a:endParaRPr lang="es-ES"/>
        </a:p>
      </dgm:t>
    </dgm:pt>
    <dgm:pt modelId="{B147F7E4-9CC8-4DE6-8E4A-0AFF8B85B311}" type="pres">
      <dgm:prSet presAssocID="{E3FED843-484D-4BB0-AB25-856BA574A274}" presName="spacer" presStyleCnt="0"/>
      <dgm:spPr/>
    </dgm:pt>
    <dgm:pt modelId="{52F18F82-E51B-48CE-B3C8-1A410A22FF56}" type="pres">
      <dgm:prSet presAssocID="{1EF0DA83-0BC9-49ED-A53A-3E3529E914C0}" presName="parentText" presStyleLbl="node1" presStyleIdx="1" presStyleCnt="4">
        <dgm:presLayoutVars>
          <dgm:chMax val="0"/>
          <dgm:bulletEnabled val="1"/>
        </dgm:presLayoutVars>
      </dgm:prSet>
      <dgm:spPr/>
      <dgm:t>
        <a:bodyPr/>
        <a:lstStyle/>
        <a:p>
          <a:endParaRPr lang="es-ES"/>
        </a:p>
      </dgm:t>
    </dgm:pt>
    <dgm:pt modelId="{9023A39F-DD7D-42E6-AAB0-2CB660F0CA09}" type="pres">
      <dgm:prSet presAssocID="{19B11A99-3917-479D-A074-A6ACB4366B6D}" presName="spacer" presStyleCnt="0"/>
      <dgm:spPr/>
    </dgm:pt>
    <dgm:pt modelId="{BE23E0B0-9FC7-45D1-B4B4-0CA38129A7A7}" type="pres">
      <dgm:prSet presAssocID="{C73E5F1C-AC6F-44B6-9BFB-C256E8B62F20}" presName="parentText" presStyleLbl="node1" presStyleIdx="2" presStyleCnt="4">
        <dgm:presLayoutVars>
          <dgm:chMax val="0"/>
          <dgm:bulletEnabled val="1"/>
        </dgm:presLayoutVars>
      </dgm:prSet>
      <dgm:spPr/>
      <dgm:t>
        <a:bodyPr/>
        <a:lstStyle/>
        <a:p>
          <a:endParaRPr lang="es-ES"/>
        </a:p>
      </dgm:t>
    </dgm:pt>
    <dgm:pt modelId="{B61CD543-34F2-4418-BF08-445FDC5F2AD8}" type="pres">
      <dgm:prSet presAssocID="{E3C2BE85-190E-4815-B305-E66D62803A1B}" presName="spacer" presStyleCnt="0"/>
      <dgm:spPr/>
    </dgm:pt>
    <dgm:pt modelId="{E3E68C2A-81C0-4135-876C-628F6B59AB0E}" type="pres">
      <dgm:prSet presAssocID="{CDB87C7E-735F-4C5E-BD9D-0A026534DA16}" presName="parentText" presStyleLbl="node1" presStyleIdx="3" presStyleCnt="4">
        <dgm:presLayoutVars>
          <dgm:chMax val="0"/>
          <dgm:bulletEnabled val="1"/>
        </dgm:presLayoutVars>
      </dgm:prSet>
      <dgm:spPr/>
      <dgm:t>
        <a:bodyPr/>
        <a:lstStyle/>
        <a:p>
          <a:endParaRPr lang="es-ES"/>
        </a:p>
      </dgm:t>
    </dgm:pt>
  </dgm:ptLst>
  <dgm:cxnLst>
    <dgm:cxn modelId="{3C285261-D02D-4712-9CF6-7800681121F0}" type="presOf" srcId="{AB370C7E-BB07-4EBB-B833-DEF2C80BFF7B}" destId="{51CCD3CF-BC09-461E-9715-64D98582B60A}" srcOrd="0" destOrd="0" presId="urn:microsoft.com/office/officeart/2005/8/layout/vList2"/>
    <dgm:cxn modelId="{DB3E359C-6D5E-42B0-9D0B-4355502FC436}" type="presOf" srcId="{1EF0DA83-0BC9-49ED-A53A-3E3529E914C0}" destId="{52F18F82-E51B-48CE-B3C8-1A410A22FF56}" srcOrd="0" destOrd="0" presId="urn:microsoft.com/office/officeart/2005/8/layout/vList2"/>
    <dgm:cxn modelId="{E7DF97FE-A434-4BCE-BD75-4EA085DEDFC6}" srcId="{C3CB292D-4C6F-47EF-B0D1-1C2BC7F039DF}" destId="{AB370C7E-BB07-4EBB-B833-DEF2C80BFF7B}" srcOrd="0" destOrd="0" parTransId="{01DF0B3F-3C9D-41E9-9B8B-50714657E598}" sibTransId="{E3FED843-484D-4BB0-AB25-856BA574A274}"/>
    <dgm:cxn modelId="{55BF72B6-17E8-4F8B-AF1B-A923CF61399E}" srcId="{C3CB292D-4C6F-47EF-B0D1-1C2BC7F039DF}" destId="{CDB87C7E-735F-4C5E-BD9D-0A026534DA16}" srcOrd="3" destOrd="0" parTransId="{CC8D22D6-0A74-4F99-8B8D-11C06FED7C05}" sibTransId="{9A3A6A60-AF0E-4306-B520-0006A4C59F51}"/>
    <dgm:cxn modelId="{8E265CE4-A3E6-4298-B91B-358F7D992D66}" type="presOf" srcId="{C3CB292D-4C6F-47EF-B0D1-1C2BC7F039DF}" destId="{13C93AFE-6D92-48AE-A1B2-1B0A21BFF1F6}" srcOrd="0" destOrd="0" presId="urn:microsoft.com/office/officeart/2005/8/layout/vList2"/>
    <dgm:cxn modelId="{2ED8B9B5-7A62-47EE-951E-04353072FE80}" srcId="{C3CB292D-4C6F-47EF-B0D1-1C2BC7F039DF}" destId="{1EF0DA83-0BC9-49ED-A53A-3E3529E914C0}" srcOrd="1" destOrd="0" parTransId="{A16462DE-8B31-4C20-A80D-13D2F702D2B8}" sibTransId="{19B11A99-3917-479D-A074-A6ACB4366B6D}"/>
    <dgm:cxn modelId="{563D5D0E-73A2-4B5F-966F-A48DA8D826FD}" type="presOf" srcId="{C73E5F1C-AC6F-44B6-9BFB-C256E8B62F20}" destId="{BE23E0B0-9FC7-45D1-B4B4-0CA38129A7A7}" srcOrd="0" destOrd="0" presId="urn:microsoft.com/office/officeart/2005/8/layout/vList2"/>
    <dgm:cxn modelId="{42066862-9FF3-4AC5-98B0-45396EF53D13}" type="presOf" srcId="{CDB87C7E-735F-4C5E-BD9D-0A026534DA16}" destId="{E3E68C2A-81C0-4135-876C-628F6B59AB0E}" srcOrd="0" destOrd="0" presId="urn:microsoft.com/office/officeart/2005/8/layout/vList2"/>
    <dgm:cxn modelId="{B8A14E3E-A7E3-4F14-9131-30851DA96268}" srcId="{C3CB292D-4C6F-47EF-B0D1-1C2BC7F039DF}" destId="{C73E5F1C-AC6F-44B6-9BFB-C256E8B62F20}" srcOrd="2" destOrd="0" parTransId="{B48C576C-B35F-4E50-A4C3-FBFD7D0FEC0E}" sibTransId="{E3C2BE85-190E-4815-B305-E66D62803A1B}"/>
    <dgm:cxn modelId="{B639951A-7E19-4A74-9EB2-376214E15F89}" type="presParOf" srcId="{13C93AFE-6D92-48AE-A1B2-1B0A21BFF1F6}" destId="{51CCD3CF-BC09-461E-9715-64D98582B60A}" srcOrd="0" destOrd="0" presId="urn:microsoft.com/office/officeart/2005/8/layout/vList2"/>
    <dgm:cxn modelId="{F0108A81-1839-4852-A1D5-336BED1AF068}" type="presParOf" srcId="{13C93AFE-6D92-48AE-A1B2-1B0A21BFF1F6}" destId="{B147F7E4-9CC8-4DE6-8E4A-0AFF8B85B311}" srcOrd="1" destOrd="0" presId="urn:microsoft.com/office/officeart/2005/8/layout/vList2"/>
    <dgm:cxn modelId="{8E474F44-B351-4E3E-AFC2-E94FA81444FD}" type="presParOf" srcId="{13C93AFE-6D92-48AE-A1B2-1B0A21BFF1F6}" destId="{52F18F82-E51B-48CE-B3C8-1A410A22FF56}" srcOrd="2" destOrd="0" presId="urn:microsoft.com/office/officeart/2005/8/layout/vList2"/>
    <dgm:cxn modelId="{7E83D288-0B39-4C29-AAF4-78DE539B52DE}" type="presParOf" srcId="{13C93AFE-6D92-48AE-A1B2-1B0A21BFF1F6}" destId="{9023A39F-DD7D-42E6-AAB0-2CB660F0CA09}" srcOrd="3" destOrd="0" presId="urn:microsoft.com/office/officeart/2005/8/layout/vList2"/>
    <dgm:cxn modelId="{608A2198-1F86-450D-AAB0-023F4C66C4A8}" type="presParOf" srcId="{13C93AFE-6D92-48AE-A1B2-1B0A21BFF1F6}" destId="{BE23E0B0-9FC7-45D1-B4B4-0CA38129A7A7}" srcOrd="4" destOrd="0" presId="urn:microsoft.com/office/officeart/2005/8/layout/vList2"/>
    <dgm:cxn modelId="{58276751-FDF8-42C1-BA17-C0DAAB4483BA}" type="presParOf" srcId="{13C93AFE-6D92-48AE-A1B2-1B0A21BFF1F6}" destId="{B61CD543-34F2-4418-BF08-445FDC5F2AD8}" srcOrd="5" destOrd="0" presId="urn:microsoft.com/office/officeart/2005/8/layout/vList2"/>
    <dgm:cxn modelId="{05ED8DD5-DD4E-48FE-8CE9-DD062CB947BB}" type="presParOf" srcId="{13C93AFE-6D92-48AE-A1B2-1B0A21BFF1F6}" destId="{E3E68C2A-81C0-4135-876C-628F6B59AB0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956571-3A33-42AA-A6DB-87EF77B7923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145A0174-779C-44E5-A559-60F00CDDC21C}">
      <dgm:prSet custT="1"/>
      <dgm:spPr>
        <a:ln>
          <a:solidFill>
            <a:schemeClr val="tx1"/>
          </a:solidFill>
        </a:ln>
      </dgm:spPr>
      <dgm:t>
        <a:bodyPr/>
        <a:lstStyle/>
        <a:p>
          <a:pPr rtl="0"/>
          <a:r>
            <a:rPr lang="es-ES" sz="2000" b="1" dirty="0" smtClean="0"/>
            <a:t>Dedicarse al movimiento nuevo, consciente, exploratorio, curioso, tan libre de dolor como sea posible. Busca todas las maneras en que tus articulaciones pueden moverse, estando acostado, sentado y de pie.</a:t>
          </a:r>
          <a:endParaRPr lang="es-ES" sz="2000" b="1" dirty="0"/>
        </a:p>
      </dgm:t>
    </dgm:pt>
    <dgm:pt modelId="{FF57E68D-716A-4A65-B79C-D3F808BBB4C2}" type="parTrans" cxnId="{3CB5E4EA-CFB9-4623-86DB-839DC4FC71B2}">
      <dgm:prSet/>
      <dgm:spPr/>
      <dgm:t>
        <a:bodyPr/>
        <a:lstStyle/>
        <a:p>
          <a:endParaRPr lang="es-ES"/>
        </a:p>
      </dgm:t>
    </dgm:pt>
    <dgm:pt modelId="{245B994C-78E6-41B9-9A59-A9D2F2C7EF01}" type="sibTrans" cxnId="{3CB5E4EA-CFB9-4623-86DB-839DC4FC71B2}">
      <dgm:prSet/>
      <dgm:spPr/>
      <dgm:t>
        <a:bodyPr/>
        <a:lstStyle/>
        <a:p>
          <a:endParaRPr lang="es-ES"/>
        </a:p>
      </dgm:t>
    </dgm:pt>
    <dgm:pt modelId="{0CD7D845-2D4F-4F90-AFD3-9D9236D25ED1}">
      <dgm:prSet custT="1"/>
      <dgm:spPr>
        <a:ln>
          <a:solidFill>
            <a:schemeClr val="tx1"/>
          </a:solidFill>
        </a:ln>
      </dgm:spPr>
      <dgm:t>
        <a:bodyPr/>
        <a:lstStyle/>
        <a:p>
          <a:pPr rtl="0"/>
          <a:r>
            <a:rPr lang="es-ES" sz="1900" b="1" dirty="0" smtClean="0"/>
            <a:t>Empezando por las </a:t>
          </a:r>
          <a:r>
            <a:rPr lang="es-ES" sz="2400" b="1" dirty="0" smtClean="0">
              <a:solidFill>
                <a:schemeClr val="tx1"/>
              </a:solidFill>
            </a:rPr>
            <a:t>actividades placenteras</a:t>
          </a:r>
          <a:r>
            <a:rPr lang="es-ES" sz="1900" b="1" dirty="0" smtClean="0"/>
            <a:t>, en contextos diferentes, que te pongan en movimiento disfrutando. El cerebro produce neurotransmisores (endorfinas, encefalinas, oxitocina, serotonina, dopamina…) que mejoran la tolerancia al ejercicio aumentando el umbral del dolor y la fatiga, mejorando el estado de ánimo y la sensación de bienestar.</a:t>
          </a:r>
          <a:endParaRPr lang="es-ES" sz="1900" b="1" dirty="0"/>
        </a:p>
      </dgm:t>
    </dgm:pt>
    <dgm:pt modelId="{930E1E99-4E45-4732-AE77-F7E12ABB1E27}" type="parTrans" cxnId="{AF41BE2F-3702-4EDB-A7DF-11B228946733}">
      <dgm:prSet/>
      <dgm:spPr/>
      <dgm:t>
        <a:bodyPr/>
        <a:lstStyle/>
        <a:p>
          <a:endParaRPr lang="es-ES"/>
        </a:p>
      </dgm:t>
    </dgm:pt>
    <dgm:pt modelId="{22086C24-A053-4EA1-A3B1-BFD250718EBA}" type="sibTrans" cxnId="{AF41BE2F-3702-4EDB-A7DF-11B228946733}">
      <dgm:prSet/>
      <dgm:spPr/>
      <dgm:t>
        <a:bodyPr/>
        <a:lstStyle/>
        <a:p>
          <a:endParaRPr lang="es-ES"/>
        </a:p>
      </dgm:t>
    </dgm:pt>
    <dgm:pt modelId="{BB908C89-0D18-49ED-9139-FE076D20D1FD}">
      <dgm:prSet custT="1"/>
      <dgm:spPr>
        <a:ln>
          <a:solidFill>
            <a:schemeClr val="tx1"/>
          </a:solidFill>
        </a:ln>
      </dgm:spPr>
      <dgm:t>
        <a:bodyPr/>
        <a:lstStyle/>
        <a:p>
          <a:pPr algn="ctr" rtl="0"/>
          <a:r>
            <a:rPr lang="es-ES" sz="2800" b="1" dirty="0" smtClean="0">
              <a:solidFill>
                <a:schemeClr val="tx1"/>
              </a:solidFill>
            </a:rPr>
            <a:t>Exposición progresiva a las actividades de la vida cotidiana. Y progresivamente a situaciones estresantes para incrementar las exigencias.</a:t>
          </a:r>
          <a:endParaRPr lang="es-ES" sz="2800" b="1" dirty="0">
            <a:solidFill>
              <a:schemeClr val="tx1"/>
            </a:solidFill>
          </a:endParaRPr>
        </a:p>
      </dgm:t>
    </dgm:pt>
    <dgm:pt modelId="{E6858769-2811-41DF-9E86-B807A95C15F4}" type="parTrans" cxnId="{0A500BC1-5770-493F-BDB0-95FD3371AB9D}">
      <dgm:prSet/>
      <dgm:spPr/>
      <dgm:t>
        <a:bodyPr/>
        <a:lstStyle/>
        <a:p>
          <a:endParaRPr lang="es-ES"/>
        </a:p>
      </dgm:t>
    </dgm:pt>
    <dgm:pt modelId="{E404DEA4-EB74-4958-95C5-7888601FC8AF}" type="sibTrans" cxnId="{0A500BC1-5770-493F-BDB0-95FD3371AB9D}">
      <dgm:prSet/>
      <dgm:spPr/>
      <dgm:t>
        <a:bodyPr/>
        <a:lstStyle/>
        <a:p>
          <a:endParaRPr lang="es-ES"/>
        </a:p>
      </dgm:t>
    </dgm:pt>
    <dgm:pt modelId="{277AE909-0058-4124-8FB7-AE57E7ED4278}" type="pres">
      <dgm:prSet presAssocID="{F2956571-3A33-42AA-A6DB-87EF77B7923B}" presName="linear" presStyleCnt="0">
        <dgm:presLayoutVars>
          <dgm:animLvl val="lvl"/>
          <dgm:resizeHandles val="exact"/>
        </dgm:presLayoutVars>
      </dgm:prSet>
      <dgm:spPr/>
      <dgm:t>
        <a:bodyPr/>
        <a:lstStyle/>
        <a:p>
          <a:endParaRPr lang="es-ES"/>
        </a:p>
      </dgm:t>
    </dgm:pt>
    <dgm:pt modelId="{DAEAD89D-DA58-4941-8CDB-636514946B21}" type="pres">
      <dgm:prSet presAssocID="{145A0174-779C-44E5-A559-60F00CDDC21C}" presName="parentText" presStyleLbl="node1" presStyleIdx="0" presStyleCnt="3">
        <dgm:presLayoutVars>
          <dgm:chMax val="0"/>
          <dgm:bulletEnabled val="1"/>
        </dgm:presLayoutVars>
      </dgm:prSet>
      <dgm:spPr/>
      <dgm:t>
        <a:bodyPr/>
        <a:lstStyle/>
        <a:p>
          <a:endParaRPr lang="es-ES"/>
        </a:p>
      </dgm:t>
    </dgm:pt>
    <dgm:pt modelId="{7BC0046A-68F3-4699-9A54-0FD60C9D590D}" type="pres">
      <dgm:prSet presAssocID="{245B994C-78E6-41B9-9A59-A9D2F2C7EF01}" presName="spacer" presStyleCnt="0"/>
      <dgm:spPr/>
    </dgm:pt>
    <dgm:pt modelId="{D8113C6E-EE5C-4526-80A1-975F00D6B6F0}" type="pres">
      <dgm:prSet presAssocID="{0CD7D845-2D4F-4F90-AFD3-9D9236D25ED1}" presName="parentText" presStyleLbl="node1" presStyleIdx="1" presStyleCnt="3">
        <dgm:presLayoutVars>
          <dgm:chMax val="0"/>
          <dgm:bulletEnabled val="1"/>
        </dgm:presLayoutVars>
      </dgm:prSet>
      <dgm:spPr/>
      <dgm:t>
        <a:bodyPr/>
        <a:lstStyle/>
        <a:p>
          <a:endParaRPr lang="es-ES"/>
        </a:p>
      </dgm:t>
    </dgm:pt>
    <dgm:pt modelId="{14E26ED8-E503-4838-8144-8DB4F1A24F95}" type="pres">
      <dgm:prSet presAssocID="{22086C24-A053-4EA1-A3B1-BFD250718EBA}" presName="spacer" presStyleCnt="0"/>
      <dgm:spPr/>
    </dgm:pt>
    <dgm:pt modelId="{DF7F4188-E8A1-4F2E-88A1-FCED2FC81FC0}" type="pres">
      <dgm:prSet presAssocID="{BB908C89-0D18-49ED-9139-FE076D20D1FD}" presName="parentText" presStyleLbl="node1" presStyleIdx="2" presStyleCnt="3">
        <dgm:presLayoutVars>
          <dgm:chMax val="0"/>
          <dgm:bulletEnabled val="1"/>
        </dgm:presLayoutVars>
      </dgm:prSet>
      <dgm:spPr/>
      <dgm:t>
        <a:bodyPr/>
        <a:lstStyle/>
        <a:p>
          <a:endParaRPr lang="es-ES"/>
        </a:p>
      </dgm:t>
    </dgm:pt>
  </dgm:ptLst>
  <dgm:cxnLst>
    <dgm:cxn modelId="{EB0614BE-20CE-4A06-A85E-E5B34DCC3907}" type="presOf" srcId="{BB908C89-0D18-49ED-9139-FE076D20D1FD}" destId="{DF7F4188-E8A1-4F2E-88A1-FCED2FC81FC0}" srcOrd="0" destOrd="0" presId="urn:microsoft.com/office/officeart/2005/8/layout/vList2"/>
    <dgm:cxn modelId="{3CB5E4EA-CFB9-4623-86DB-839DC4FC71B2}" srcId="{F2956571-3A33-42AA-A6DB-87EF77B7923B}" destId="{145A0174-779C-44E5-A559-60F00CDDC21C}" srcOrd="0" destOrd="0" parTransId="{FF57E68D-716A-4A65-B79C-D3F808BBB4C2}" sibTransId="{245B994C-78E6-41B9-9A59-A9D2F2C7EF01}"/>
    <dgm:cxn modelId="{1ACDB06A-6CE7-428A-8C87-910C5157A060}" type="presOf" srcId="{0CD7D845-2D4F-4F90-AFD3-9D9236D25ED1}" destId="{D8113C6E-EE5C-4526-80A1-975F00D6B6F0}" srcOrd="0" destOrd="0" presId="urn:microsoft.com/office/officeart/2005/8/layout/vList2"/>
    <dgm:cxn modelId="{AD453E60-7CA0-405D-A61A-4196F9237187}" type="presOf" srcId="{145A0174-779C-44E5-A559-60F00CDDC21C}" destId="{DAEAD89D-DA58-4941-8CDB-636514946B21}" srcOrd="0" destOrd="0" presId="urn:microsoft.com/office/officeart/2005/8/layout/vList2"/>
    <dgm:cxn modelId="{BACD036D-2204-4DF4-B177-4E6B7AD211A5}" type="presOf" srcId="{F2956571-3A33-42AA-A6DB-87EF77B7923B}" destId="{277AE909-0058-4124-8FB7-AE57E7ED4278}" srcOrd="0" destOrd="0" presId="urn:microsoft.com/office/officeart/2005/8/layout/vList2"/>
    <dgm:cxn modelId="{AF41BE2F-3702-4EDB-A7DF-11B228946733}" srcId="{F2956571-3A33-42AA-A6DB-87EF77B7923B}" destId="{0CD7D845-2D4F-4F90-AFD3-9D9236D25ED1}" srcOrd="1" destOrd="0" parTransId="{930E1E99-4E45-4732-AE77-F7E12ABB1E27}" sibTransId="{22086C24-A053-4EA1-A3B1-BFD250718EBA}"/>
    <dgm:cxn modelId="{0A500BC1-5770-493F-BDB0-95FD3371AB9D}" srcId="{F2956571-3A33-42AA-A6DB-87EF77B7923B}" destId="{BB908C89-0D18-49ED-9139-FE076D20D1FD}" srcOrd="2" destOrd="0" parTransId="{E6858769-2811-41DF-9E86-B807A95C15F4}" sibTransId="{E404DEA4-EB74-4958-95C5-7888601FC8AF}"/>
    <dgm:cxn modelId="{67817929-1674-4306-BB5D-1F72271B2764}" type="presParOf" srcId="{277AE909-0058-4124-8FB7-AE57E7ED4278}" destId="{DAEAD89D-DA58-4941-8CDB-636514946B21}" srcOrd="0" destOrd="0" presId="urn:microsoft.com/office/officeart/2005/8/layout/vList2"/>
    <dgm:cxn modelId="{C197B95E-3AF4-4A46-B7B9-FE45628FFDC5}" type="presParOf" srcId="{277AE909-0058-4124-8FB7-AE57E7ED4278}" destId="{7BC0046A-68F3-4699-9A54-0FD60C9D590D}" srcOrd="1" destOrd="0" presId="urn:microsoft.com/office/officeart/2005/8/layout/vList2"/>
    <dgm:cxn modelId="{530E20C5-9E53-40C7-8706-648328243344}" type="presParOf" srcId="{277AE909-0058-4124-8FB7-AE57E7ED4278}" destId="{D8113C6E-EE5C-4526-80A1-975F00D6B6F0}" srcOrd="2" destOrd="0" presId="urn:microsoft.com/office/officeart/2005/8/layout/vList2"/>
    <dgm:cxn modelId="{0AD75D9B-B81B-4817-87DD-DF43186BF170}" type="presParOf" srcId="{277AE909-0058-4124-8FB7-AE57E7ED4278}" destId="{14E26ED8-E503-4838-8144-8DB4F1A24F95}" srcOrd="3" destOrd="0" presId="urn:microsoft.com/office/officeart/2005/8/layout/vList2"/>
    <dgm:cxn modelId="{929B9BF5-1F9D-4DFE-A576-404AE5428F72}" type="presParOf" srcId="{277AE909-0058-4124-8FB7-AE57E7ED4278}" destId="{DF7F4188-E8A1-4F2E-88A1-FCED2FC81FC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DE0E10B-2A0D-40D8-A493-292613CFEFC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S"/>
        </a:p>
      </dgm:t>
    </dgm:pt>
    <dgm:pt modelId="{E5013941-85D7-4C26-9F02-FF59A0A15D8A}">
      <dgm:prSet custT="1"/>
      <dgm:spPr>
        <a:solidFill>
          <a:srgbClr val="FFFF00"/>
        </a:solidFill>
        <a:ln>
          <a:solidFill>
            <a:schemeClr val="tx1"/>
          </a:solidFill>
        </a:ln>
      </dgm:spPr>
      <dgm:t>
        <a:bodyPr/>
        <a:lstStyle/>
        <a:p>
          <a:pPr rtl="0"/>
          <a:r>
            <a:rPr lang="es-ES" sz="2800" b="1" dirty="0" smtClean="0">
              <a:solidFill>
                <a:schemeClr val="tx1"/>
              </a:solidFill>
            </a:rPr>
            <a:t>Esta actividad repetida producirá cambios plásticos en el cerebro y en las conexiones cerebrales: </a:t>
          </a:r>
          <a:r>
            <a:rPr lang="es-ES" sz="2800" b="1" dirty="0" smtClean="0">
              <a:solidFill>
                <a:srgbClr val="C00000"/>
              </a:solidFill>
            </a:rPr>
            <a:t>destruimos un circuito erróneo y formamos otro nuevo.</a:t>
          </a:r>
          <a:endParaRPr lang="es-ES" sz="2800" b="1" dirty="0">
            <a:solidFill>
              <a:srgbClr val="C00000"/>
            </a:solidFill>
          </a:endParaRPr>
        </a:p>
      </dgm:t>
    </dgm:pt>
    <dgm:pt modelId="{81561F9D-0F98-4248-8736-6F3B228982E4}" type="parTrans" cxnId="{490ED590-1801-435E-82E0-37C75C733C1F}">
      <dgm:prSet/>
      <dgm:spPr/>
      <dgm:t>
        <a:bodyPr/>
        <a:lstStyle/>
        <a:p>
          <a:endParaRPr lang="es-ES"/>
        </a:p>
      </dgm:t>
    </dgm:pt>
    <dgm:pt modelId="{41C59CA0-C328-4422-804F-20673BC41EEF}" type="sibTrans" cxnId="{490ED590-1801-435E-82E0-37C75C733C1F}">
      <dgm:prSet/>
      <dgm:spPr/>
      <dgm:t>
        <a:bodyPr/>
        <a:lstStyle/>
        <a:p>
          <a:endParaRPr lang="es-ES"/>
        </a:p>
      </dgm:t>
    </dgm:pt>
    <dgm:pt modelId="{AEC57E17-858D-40CF-B7D9-C3467A355FD0}">
      <dgm:prSet custT="1"/>
      <dgm:spPr>
        <a:ln>
          <a:solidFill>
            <a:schemeClr val="tx1"/>
          </a:solidFill>
        </a:ln>
      </dgm:spPr>
      <dgm:t>
        <a:bodyPr/>
        <a:lstStyle/>
        <a:p>
          <a:pPr rtl="0"/>
          <a:r>
            <a:rPr lang="es-ES" sz="2000" b="1" dirty="0" smtClean="0"/>
            <a:t>En este proceso de desensibilización, de desactivación de alarmas, los síntomas pueden reaparecer durante un tiempo, pero deben interpretarse como indicadores de sensibilización y no como prueba de enfermedad o vulnerabilidad. Es como una alarma que suena sin parar y solo sirve para anunciar su propia aver</a:t>
          </a:r>
          <a:r>
            <a:rPr lang="es-ES" sz="2000" dirty="0" smtClean="0"/>
            <a:t>ía. </a:t>
          </a:r>
          <a:endParaRPr lang="es-ES" sz="2000" dirty="0"/>
        </a:p>
      </dgm:t>
    </dgm:pt>
    <dgm:pt modelId="{84B45981-3C23-444B-A803-E0E3A39DCEB0}" type="parTrans" cxnId="{385A0DCF-99F5-4989-9264-E754D580423B}">
      <dgm:prSet/>
      <dgm:spPr/>
      <dgm:t>
        <a:bodyPr/>
        <a:lstStyle/>
        <a:p>
          <a:endParaRPr lang="es-ES"/>
        </a:p>
      </dgm:t>
    </dgm:pt>
    <dgm:pt modelId="{C2538F15-E4A0-45A0-9F32-E2444F41641B}" type="sibTrans" cxnId="{385A0DCF-99F5-4989-9264-E754D580423B}">
      <dgm:prSet/>
      <dgm:spPr/>
      <dgm:t>
        <a:bodyPr/>
        <a:lstStyle/>
        <a:p>
          <a:endParaRPr lang="es-ES"/>
        </a:p>
      </dgm:t>
    </dgm:pt>
    <dgm:pt modelId="{DF760955-FCF8-4B53-A712-EB40F19BE56C}">
      <dgm:prSet custT="1"/>
      <dgm:spPr>
        <a:ln>
          <a:solidFill>
            <a:schemeClr val="tx1"/>
          </a:solidFill>
        </a:ln>
      </dgm:spPr>
      <dgm:t>
        <a:bodyPr/>
        <a:lstStyle/>
        <a:p>
          <a:pPr rtl="0"/>
          <a:r>
            <a:rPr lang="es-ES" sz="2800" b="1" dirty="0" smtClean="0"/>
            <a:t>Progresivamente disminuirán los dolores y también irán mejorando otros síntomas que con frecuencia acompañan al dolor, hasta desaparecer.</a:t>
          </a:r>
          <a:endParaRPr lang="es-ES" sz="2800" b="1" dirty="0"/>
        </a:p>
      </dgm:t>
    </dgm:pt>
    <dgm:pt modelId="{C9F7EAFB-AA2F-4CFE-A75C-49FF34E007EF}" type="parTrans" cxnId="{3F2C473B-51BC-4A94-99B3-82BF1D953134}">
      <dgm:prSet/>
      <dgm:spPr/>
      <dgm:t>
        <a:bodyPr/>
        <a:lstStyle/>
        <a:p>
          <a:endParaRPr lang="es-ES"/>
        </a:p>
      </dgm:t>
    </dgm:pt>
    <dgm:pt modelId="{57E22090-12F7-41DE-BD9F-9FC5E133D9CE}" type="sibTrans" cxnId="{3F2C473B-51BC-4A94-99B3-82BF1D953134}">
      <dgm:prSet/>
      <dgm:spPr/>
      <dgm:t>
        <a:bodyPr/>
        <a:lstStyle/>
        <a:p>
          <a:endParaRPr lang="es-ES"/>
        </a:p>
      </dgm:t>
    </dgm:pt>
    <dgm:pt modelId="{2639840B-8991-447D-88B2-C06FD2E411AD}" type="pres">
      <dgm:prSet presAssocID="{CDE0E10B-2A0D-40D8-A493-292613CFEFC1}" presName="linear" presStyleCnt="0">
        <dgm:presLayoutVars>
          <dgm:animLvl val="lvl"/>
          <dgm:resizeHandles val="exact"/>
        </dgm:presLayoutVars>
      </dgm:prSet>
      <dgm:spPr/>
      <dgm:t>
        <a:bodyPr/>
        <a:lstStyle/>
        <a:p>
          <a:endParaRPr lang="es-ES"/>
        </a:p>
      </dgm:t>
    </dgm:pt>
    <dgm:pt modelId="{3B03A5CF-5D02-4454-90F3-CBCB1794AC12}" type="pres">
      <dgm:prSet presAssocID="{E5013941-85D7-4C26-9F02-FF59A0A15D8A}" presName="parentText" presStyleLbl="node1" presStyleIdx="0" presStyleCnt="3">
        <dgm:presLayoutVars>
          <dgm:chMax val="0"/>
          <dgm:bulletEnabled val="1"/>
        </dgm:presLayoutVars>
      </dgm:prSet>
      <dgm:spPr/>
      <dgm:t>
        <a:bodyPr/>
        <a:lstStyle/>
        <a:p>
          <a:endParaRPr lang="es-ES"/>
        </a:p>
      </dgm:t>
    </dgm:pt>
    <dgm:pt modelId="{9E049832-0281-4C9F-9DB6-DE837F02CEF6}" type="pres">
      <dgm:prSet presAssocID="{41C59CA0-C328-4422-804F-20673BC41EEF}" presName="spacer" presStyleCnt="0"/>
      <dgm:spPr/>
    </dgm:pt>
    <dgm:pt modelId="{C4C88AC4-D81C-4DD6-B2D8-AE7ABE351DCA}" type="pres">
      <dgm:prSet presAssocID="{AEC57E17-858D-40CF-B7D9-C3467A355FD0}" presName="parentText" presStyleLbl="node1" presStyleIdx="1" presStyleCnt="3">
        <dgm:presLayoutVars>
          <dgm:chMax val="0"/>
          <dgm:bulletEnabled val="1"/>
        </dgm:presLayoutVars>
      </dgm:prSet>
      <dgm:spPr/>
      <dgm:t>
        <a:bodyPr/>
        <a:lstStyle/>
        <a:p>
          <a:endParaRPr lang="es-ES"/>
        </a:p>
      </dgm:t>
    </dgm:pt>
    <dgm:pt modelId="{8E93B5AD-E84D-4F13-B928-8345D72F5EDF}" type="pres">
      <dgm:prSet presAssocID="{C2538F15-E4A0-45A0-9F32-E2444F41641B}" presName="spacer" presStyleCnt="0"/>
      <dgm:spPr/>
    </dgm:pt>
    <dgm:pt modelId="{04C98864-A4D9-4857-904A-F4423A2F7B99}" type="pres">
      <dgm:prSet presAssocID="{DF760955-FCF8-4B53-A712-EB40F19BE56C}" presName="parentText" presStyleLbl="node1" presStyleIdx="2" presStyleCnt="3">
        <dgm:presLayoutVars>
          <dgm:chMax val="0"/>
          <dgm:bulletEnabled val="1"/>
        </dgm:presLayoutVars>
      </dgm:prSet>
      <dgm:spPr/>
      <dgm:t>
        <a:bodyPr/>
        <a:lstStyle/>
        <a:p>
          <a:endParaRPr lang="es-ES"/>
        </a:p>
      </dgm:t>
    </dgm:pt>
  </dgm:ptLst>
  <dgm:cxnLst>
    <dgm:cxn modelId="{3F2C473B-51BC-4A94-99B3-82BF1D953134}" srcId="{CDE0E10B-2A0D-40D8-A493-292613CFEFC1}" destId="{DF760955-FCF8-4B53-A712-EB40F19BE56C}" srcOrd="2" destOrd="0" parTransId="{C9F7EAFB-AA2F-4CFE-A75C-49FF34E007EF}" sibTransId="{57E22090-12F7-41DE-BD9F-9FC5E133D9CE}"/>
    <dgm:cxn modelId="{490ED590-1801-435E-82E0-37C75C733C1F}" srcId="{CDE0E10B-2A0D-40D8-A493-292613CFEFC1}" destId="{E5013941-85D7-4C26-9F02-FF59A0A15D8A}" srcOrd="0" destOrd="0" parTransId="{81561F9D-0F98-4248-8736-6F3B228982E4}" sibTransId="{41C59CA0-C328-4422-804F-20673BC41EEF}"/>
    <dgm:cxn modelId="{02D0B937-337F-4641-BCDC-25DFE93B8173}" type="presOf" srcId="{AEC57E17-858D-40CF-B7D9-C3467A355FD0}" destId="{C4C88AC4-D81C-4DD6-B2D8-AE7ABE351DCA}" srcOrd="0" destOrd="0" presId="urn:microsoft.com/office/officeart/2005/8/layout/vList2"/>
    <dgm:cxn modelId="{47FDD929-0DEF-452E-B933-EABB2D93534D}" type="presOf" srcId="{DF760955-FCF8-4B53-A712-EB40F19BE56C}" destId="{04C98864-A4D9-4857-904A-F4423A2F7B99}" srcOrd="0" destOrd="0" presId="urn:microsoft.com/office/officeart/2005/8/layout/vList2"/>
    <dgm:cxn modelId="{EFA924E9-E55F-42A1-911A-7C307891F6A7}" type="presOf" srcId="{CDE0E10B-2A0D-40D8-A493-292613CFEFC1}" destId="{2639840B-8991-447D-88B2-C06FD2E411AD}" srcOrd="0" destOrd="0" presId="urn:microsoft.com/office/officeart/2005/8/layout/vList2"/>
    <dgm:cxn modelId="{385A0DCF-99F5-4989-9264-E754D580423B}" srcId="{CDE0E10B-2A0D-40D8-A493-292613CFEFC1}" destId="{AEC57E17-858D-40CF-B7D9-C3467A355FD0}" srcOrd="1" destOrd="0" parTransId="{84B45981-3C23-444B-A803-E0E3A39DCEB0}" sibTransId="{C2538F15-E4A0-45A0-9F32-E2444F41641B}"/>
    <dgm:cxn modelId="{395A5A89-59E8-48F5-BB56-062ACDB049DA}" type="presOf" srcId="{E5013941-85D7-4C26-9F02-FF59A0A15D8A}" destId="{3B03A5CF-5D02-4454-90F3-CBCB1794AC12}" srcOrd="0" destOrd="0" presId="urn:microsoft.com/office/officeart/2005/8/layout/vList2"/>
    <dgm:cxn modelId="{F20B7A6A-DCCC-4CB3-AFF0-8A17D03B1001}" type="presParOf" srcId="{2639840B-8991-447D-88B2-C06FD2E411AD}" destId="{3B03A5CF-5D02-4454-90F3-CBCB1794AC12}" srcOrd="0" destOrd="0" presId="urn:microsoft.com/office/officeart/2005/8/layout/vList2"/>
    <dgm:cxn modelId="{850FF4F3-ABA3-4463-9BCD-DBC36E2C3026}" type="presParOf" srcId="{2639840B-8991-447D-88B2-C06FD2E411AD}" destId="{9E049832-0281-4C9F-9DB6-DE837F02CEF6}" srcOrd="1" destOrd="0" presId="urn:microsoft.com/office/officeart/2005/8/layout/vList2"/>
    <dgm:cxn modelId="{1F3168AC-0B55-480B-AAA3-2236EE308B99}" type="presParOf" srcId="{2639840B-8991-447D-88B2-C06FD2E411AD}" destId="{C4C88AC4-D81C-4DD6-B2D8-AE7ABE351DCA}" srcOrd="2" destOrd="0" presId="urn:microsoft.com/office/officeart/2005/8/layout/vList2"/>
    <dgm:cxn modelId="{ECDDE196-CAF7-43AC-A3C8-231F5C188349}" type="presParOf" srcId="{2639840B-8991-447D-88B2-C06FD2E411AD}" destId="{8E93B5AD-E84D-4F13-B928-8345D72F5EDF}" srcOrd="3" destOrd="0" presId="urn:microsoft.com/office/officeart/2005/8/layout/vList2"/>
    <dgm:cxn modelId="{D37A180D-9176-40D4-9263-D6B9D3F7918C}" type="presParOf" srcId="{2639840B-8991-447D-88B2-C06FD2E411AD}" destId="{04C98864-A4D9-4857-904A-F4423A2F7B99}"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DF80DE7-43AE-4DBB-8360-D5D6D5AFBE7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49EA75B1-ED99-466A-8FFD-C698130A2DFD}">
      <dgm:prSet/>
      <dgm:spPr>
        <a:ln>
          <a:solidFill>
            <a:schemeClr val="tx1"/>
          </a:solidFill>
        </a:ln>
      </dgm:spPr>
      <dgm:t>
        <a:bodyPr/>
        <a:lstStyle/>
        <a:p>
          <a:pPr rtl="0"/>
          <a:r>
            <a:rPr lang="es-ES" b="1" dirty="0" smtClean="0">
              <a:solidFill>
                <a:schemeClr val="tx1"/>
              </a:solidFill>
            </a:rPr>
            <a:t>CONVICCIÓN DE NO PELIGRO </a:t>
          </a:r>
          <a:endParaRPr lang="es-ES" b="1" dirty="0">
            <a:solidFill>
              <a:schemeClr val="tx1"/>
            </a:solidFill>
          </a:endParaRPr>
        </a:p>
      </dgm:t>
    </dgm:pt>
    <dgm:pt modelId="{CADA51F7-D3CE-4236-8277-130E3C72AF6D}" type="parTrans" cxnId="{A8DC44C2-7373-47F8-AFA4-04D0C786C140}">
      <dgm:prSet/>
      <dgm:spPr/>
      <dgm:t>
        <a:bodyPr/>
        <a:lstStyle/>
        <a:p>
          <a:endParaRPr lang="es-ES"/>
        </a:p>
      </dgm:t>
    </dgm:pt>
    <dgm:pt modelId="{83CCAF13-D496-4481-AB6A-EB3AC4AC3A7C}" type="sibTrans" cxnId="{A8DC44C2-7373-47F8-AFA4-04D0C786C140}">
      <dgm:prSet/>
      <dgm:spPr/>
      <dgm:t>
        <a:bodyPr/>
        <a:lstStyle/>
        <a:p>
          <a:endParaRPr lang="es-ES"/>
        </a:p>
      </dgm:t>
    </dgm:pt>
    <dgm:pt modelId="{075F2410-02EA-4A9C-8AD9-444F780C97E3}">
      <dgm:prSet/>
      <dgm:spPr>
        <a:ln>
          <a:solidFill>
            <a:schemeClr val="tx1"/>
          </a:solidFill>
        </a:ln>
      </dgm:spPr>
      <dgm:t>
        <a:bodyPr/>
        <a:lstStyle/>
        <a:p>
          <a:pPr rtl="0"/>
          <a:r>
            <a:rPr lang="es-ES" dirty="0" smtClean="0"/>
            <a:t> </a:t>
          </a:r>
          <a:r>
            <a:rPr lang="es-ES" b="1" dirty="0" smtClean="0">
              <a:solidFill>
                <a:schemeClr val="tx1"/>
              </a:solidFill>
            </a:rPr>
            <a:t>EL MOVIMIENTO Y LA ACTIVIDAD NO LESIONA</a:t>
          </a:r>
          <a:endParaRPr lang="es-ES" b="1" dirty="0">
            <a:solidFill>
              <a:schemeClr val="tx1"/>
            </a:solidFill>
          </a:endParaRPr>
        </a:p>
      </dgm:t>
    </dgm:pt>
    <dgm:pt modelId="{749FCED7-FFFA-456A-B0E0-8A525193170A}" type="parTrans" cxnId="{2E53F114-82F1-48CC-BDBC-9DB41102B432}">
      <dgm:prSet/>
      <dgm:spPr/>
      <dgm:t>
        <a:bodyPr/>
        <a:lstStyle/>
        <a:p>
          <a:endParaRPr lang="es-ES"/>
        </a:p>
      </dgm:t>
    </dgm:pt>
    <dgm:pt modelId="{2943FBAB-E6A1-40BE-9F7D-39547099BA8F}" type="sibTrans" cxnId="{2E53F114-82F1-48CC-BDBC-9DB41102B432}">
      <dgm:prSet/>
      <dgm:spPr/>
      <dgm:t>
        <a:bodyPr/>
        <a:lstStyle/>
        <a:p>
          <a:endParaRPr lang="es-ES"/>
        </a:p>
      </dgm:t>
    </dgm:pt>
    <dgm:pt modelId="{107D6FC4-E7B3-4B05-B1E1-7E88EE368CC7}">
      <dgm:prSet/>
      <dgm:spPr>
        <a:ln>
          <a:solidFill>
            <a:schemeClr val="tx1"/>
          </a:solidFill>
        </a:ln>
      </dgm:spPr>
      <dgm:t>
        <a:bodyPr/>
        <a:lstStyle/>
        <a:p>
          <a:pPr rtl="0"/>
          <a:r>
            <a:rPr lang="es-ES" b="1" dirty="0" smtClean="0">
              <a:solidFill>
                <a:schemeClr val="tx1"/>
              </a:solidFill>
            </a:rPr>
            <a:t>CUERPO CAPAZ, RAZONABLEMENTE SANO</a:t>
          </a:r>
          <a:endParaRPr lang="es-ES" b="1" dirty="0">
            <a:solidFill>
              <a:schemeClr val="tx1"/>
            </a:solidFill>
          </a:endParaRPr>
        </a:p>
      </dgm:t>
    </dgm:pt>
    <dgm:pt modelId="{78890D1E-3AD6-4D37-AED3-DDD9BDEC8EEB}" type="sibTrans" cxnId="{44404FDF-F557-4274-AA5A-2E0F5195211D}">
      <dgm:prSet/>
      <dgm:spPr/>
      <dgm:t>
        <a:bodyPr/>
        <a:lstStyle/>
        <a:p>
          <a:endParaRPr lang="es-ES"/>
        </a:p>
      </dgm:t>
    </dgm:pt>
    <dgm:pt modelId="{483FD709-8080-4B20-B4A1-50F4CBC4BF12}" type="parTrans" cxnId="{44404FDF-F557-4274-AA5A-2E0F5195211D}">
      <dgm:prSet/>
      <dgm:spPr/>
      <dgm:t>
        <a:bodyPr/>
        <a:lstStyle/>
        <a:p>
          <a:endParaRPr lang="es-ES"/>
        </a:p>
      </dgm:t>
    </dgm:pt>
    <dgm:pt modelId="{35B9ABDD-24E6-4BFE-8CEB-8ECCFBBF1833}" type="pres">
      <dgm:prSet presAssocID="{7DF80DE7-43AE-4DBB-8360-D5D6D5AFBE77}" presName="Name0" presStyleCnt="0">
        <dgm:presLayoutVars>
          <dgm:dir/>
          <dgm:animLvl val="lvl"/>
          <dgm:resizeHandles val="exact"/>
        </dgm:presLayoutVars>
      </dgm:prSet>
      <dgm:spPr/>
      <dgm:t>
        <a:bodyPr/>
        <a:lstStyle/>
        <a:p>
          <a:endParaRPr lang="es-ES"/>
        </a:p>
      </dgm:t>
    </dgm:pt>
    <dgm:pt modelId="{A4D28B6C-DEA5-4099-89B3-994ACE9B1A2B}" type="pres">
      <dgm:prSet presAssocID="{49EA75B1-ED99-466A-8FFD-C698130A2DFD}" presName="linNode" presStyleCnt="0"/>
      <dgm:spPr/>
    </dgm:pt>
    <dgm:pt modelId="{194821A9-4C51-44DB-A778-755F04FCA032}" type="pres">
      <dgm:prSet presAssocID="{49EA75B1-ED99-466A-8FFD-C698130A2DFD}" presName="parentText" presStyleLbl="node1" presStyleIdx="0" presStyleCnt="3" custScaleX="277778">
        <dgm:presLayoutVars>
          <dgm:chMax val="1"/>
          <dgm:bulletEnabled val="1"/>
        </dgm:presLayoutVars>
      </dgm:prSet>
      <dgm:spPr/>
      <dgm:t>
        <a:bodyPr/>
        <a:lstStyle/>
        <a:p>
          <a:endParaRPr lang="es-ES"/>
        </a:p>
      </dgm:t>
    </dgm:pt>
    <dgm:pt modelId="{BD590E9A-F648-4699-9ADF-59D7A37BB8C4}" type="pres">
      <dgm:prSet presAssocID="{83CCAF13-D496-4481-AB6A-EB3AC4AC3A7C}" presName="sp" presStyleCnt="0"/>
      <dgm:spPr/>
    </dgm:pt>
    <dgm:pt modelId="{FD49136E-7512-4744-A70B-A3CC7D863CED}" type="pres">
      <dgm:prSet presAssocID="{107D6FC4-E7B3-4B05-B1E1-7E88EE368CC7}" presName="linNode" presStyleCnt="0"/>
      <dgm:spPr/>
    </dgm:pt>
    <dgm:pt modelId="{E2C9DDAC-5D64-4831-8498-892653878170}" type="pres">
      <dgm:prSet presAssocID="{107D6FC4-E7B3-4B05-B1E1-7E88EE368CC7}" presName="parentText" presStyleLbl="node1" presStyleIdx="1" presStyleCnt="3" custScaleX="277778" custLinFactNeighborX="-50641" custLinFactNeighborY="485">
        <dgm:presLayoutVars>
          <dgm:chMax val="1"/>
          <dgm:bulletEnabled val="1"/>
        </dgm:presLayoutVars>
      </dgm:prSet>
      <dgm:spPr/>
      <dgm:t>
        <a:bodyPr/>
        <a:lstStyle/>
        <a:p>
          <a:endParaRPr lang="es-ES"/>
        </a:p>
      </dgm:t>
    </dgm:pt>
    <dgm:pt modelId="{931823A1-4428-42B3-A7E8-82633A27D912}" type="pres">
      <dgm:prSet presAssocID="{78890D1E-3AD6-4D37-AED3-DDD9BDEC8EEB}" presName="sp" presStyleCnt="0"/>
      <dgm:spPr/>
    </dgm:pt>
    <dgm:pt modelId="{63A0EA4B-0995-4689-9CD7-E3F0C5BD186A}" type="pres">
      <dgm:prSet presAssocID="{075F2410-02EA-4A9C-8AD9-444F780C97E3}" presName="linNode" presStyleCnt="0"/>
      <dgm:spPr/>
    </dgm:pt>
    <dgm:pt modelId="{69B8C2AF-771E-4CF9-A82F-83C6D5967D9D}" type="pres">
      <dgm:prSet presAssocID="{075F2410-02EA-4A9C-8AD9-444F780C97E3}" presName="parentText" presStyleLbl="node1" presStyleIdx="2" presStyleCnt="3" custScaleX="277778">
        <dgm:presLayoutVars>
          <dgm:chMax val="1"/>
          <dgm:bulletEnabled val="1"/>
        </dgm:presLayoutVars>
      </dgm:prSet>
      <dgm:spPr/>
      <dgm:t>
        <a:bodyPr/>
        <a:lstStyle/>
        <a:p>
          <a:endParaRPr lang="es-ES"/>
        </a:p>
      </dgm:t>
    </dgm:pt>
  </dgm:ptLst>
  <dgm:cxnLst>
    <dgm:cxn modelId="{0C942B0C-D91C-4DE6-920E-F1BA30210047}" type="presOf" srcId="{107D6FC4-E7B3-4B05-B1E1-7E88EE368CC7}" destId="{E2C9DDAC-5D64-4831-8498-892653878170}" srcOrd="0" destOrd="0" presId="urn:microsoft.com/office/officeart/2005/8/layout/vList5"/>
    <dgm:cxn modelId="{82263E0F-943D-42CF-A6F4-D26E83C84E83}" type="presOf" srcId="{075F2410-02EA-4A9C-8AD9-444F780C97E3}" destId="{69B8C2AF-771E-4CF9-A82F-83C6D5967D9D}" srcOrd="0" destOrd="0" presId="urn:microsoft.com/office/officeart/2005/8/layout/vList5"/>
    <dgm:cxn modelId="{A8DC44C2-7373-47F8-AFA4-04D0C786C140}" srcId="{7DF80DE7-43AE-4DBB-8360-D5D6D5AFBE77}" destId="{49EA75B1-ED99-466A-8FFD-C698130A2DFD}" srcOrd="0" destOrd="0" parTransId="{CADA51F7-D3CE-4236-8277-130E3C72AF6D}" sibTransId="{83CCAF13-D496-4481-AB6A-EB3AC4AC3A7C}"/>
    <dgm:cxn modelId="{2E53F114-82F1-48CC-BDBC-9DB41102B432}" srcId="{7DF80DE7-43AE-4DBB-8360-D5D6D5AFBE77}" destId="{075F2410-02EA-4A9C-8AD9-444F780C97E3}" srcOrd="2" destOrd="0" parTransId="{749FCED7-FFFA-456A-B0E0-8A525193170A}" sibTransId="{2943FBAB-E6A1-40BE-9F7D-39547099BA8F}"/>
    <dgm:cxn modelId="{D1863576-9E34-4750-9E1F-38ADE4B9D2A5}" type="presOf" srcId="{7DF80DE7-43AE-4DBB-8360-D5D6D5AFBE77}" destId="{35B9ABDD-24E6-4BFE-8CEB-8ECCFBBF1833}" srcOrd="0" destOrd="0" presId="urn:microsoft.com/office/officeart/2005/8/layout/vList5"/>
    <dgm:cxn modelId="{F3647F42-2C10-45FF-A4FF-95FB58C0B004}" type="presOf" srcId="{49EA75B1-ED99-466A-8FFD-C698130A2DFD}" destId="{194821A9-4C51-44DB-A778-755F04FCA032}" srcOrd="0" destOrd="0" presId="urn:microsoft.com/office/officeart/2005/8/layout/vList5"/>
    <dgm:cxn modelId="{44404FDF-F557-4274-AA5A-2E0F5195211D}" srcId="{7DF80DE7-43AE-4DBB-8360-D5D6D5AFBE77}" destId="{107D6FC4-E7B3-4B05-B1E1-7E88EE368CC7}" srcOrd="1" destOrd="0" parTransId="{483FD709-8080-4B20-B4A1-50F4CBC4BF12}" sibTransId="{78890D1E-3AD6-4D37-AED3-DDD9BDEC8EEB}"/>
    <dgm:cxn modelId="{5220B72A-BD9B-4CC5-A1F3-AABB842CC577}" type="presParOf" srcId="{35B9ABDD-24E6-4BFE-8CEB-8ECCFBBF1833}" destId="{A4D28B6C-DEA5-4099-89B3-994ACE9B1A2B}" srcOrd="0" destOrd="0" presId="urn:microsoft.com/office/officeart/2005/8/layout/vList5"/>
    <dgm:cxn modelId="{E8AA822F-C24C-4727-8561-CA02CE57E386}" type="presParOf" srcId="{A4D28B6C-DEA5-4099-89B3-994ACE9B1A2B}" destId="{194821A9-4C51-44DB-A778-755F04FCA032}" srcOrd="0" destOrd="0" presId="urn:microsoft.com/office/officeart/2005/8/layout/vList5"/>
    <dgm:cxn modelId="{D6B7F785-D311-4C5F-BC23-F6380117160C}" type="presParOf" srcId="{35B9ABDD-24E6-4BFE-8CEB-8ECCFBBF1833}" destId="{BD590E9A-F648-4699-9ADF-59D7A37BB8C4}" srcOrd="1" destOrd="0" presId="urn:microsoft.com/office/officeart/2005/8/layout/vList5"/>
    <dgm:cxn modelId="{3823489B-87B6-4A49-9990-3ECFF55F774E}" type="presParOf" srcId="{35B9ABDD-24E6-4BFE-8CEB-8ECCFBBF1833}" destId="{FD49136E-7512-4744-A70B-A3CC7D863CED}" srcOrd="2" destOrd="0" presId="urn:microsoft.com/office/officeart/2005/8/layout/vList5"/>
    <dgm:cxn modelId="{A9975EBC-4850-4361-8A7D-5DDE5C27CD06}" type="presParOf" srcId="{FD49136E-7512-4744-A70B-A3CC7D863CED}" destId="{E2C9DDAC-5D64-4831-8498-892653878170}" srcOrd="0" destOrd="0" presId="urn:microsoft.com/office/officeart/2005/8/layout/vList5"/>
    <dgm:cxn modelId="{75479010-D7ED-4064-86D9-B16A1B306122}" type="presParOf" srcId="{35B9ABDD-24E6-4BFE-8CEB-8ECCFBBF1833}" destId="{931823A1-4428-42B3-A7E8-82633A27D912}" srcOrd="3" destOrd="0" presId="urn:microsoft.com/office/officeart/2005/8/layout/vList5"/>
    <dgm:cxn modelId="{DF66B22F-E6F7-4F6F-88C0-04C56AA6F7D7}" type="presParOf" srcId="{35B9ABDD-24E6-4BFE-8CEB-8ECCFBBF1833}" destId="{63A0EA4B-0995-4689-9CD7-E3F0C5BD186A}" srcOrd="4" destOrd="0" presId="urn:microsoft.com/office/officeart/2005/8/layout/vList5"/>
    <dgm:cxn modelId="{07E1C969-32DA-4556-A58A-8F1510C134B7}" type="presParOf" srcId="{63A0EA4B-0995-4689-9CD7-E3F0C5BD186A}" destId="{69B8C2AF-771E-4CF9-A82F-83C6D5967D9D}"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8A47A3D-060D-47D4-96D8-48C358E166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631841EC-5185-4A39-96CD-49EB00EF7474}">
      <dgm:prSet phldrT="[Texto]" custT="1"/>
      <dgm:spPr>
        <a:solidFill>
          <a:schemeClr val="accent4">
            <a:lumMod val="40000"/>
            <a:lumOff val="60000"/>
          </a:schemeClr>
        </a:solidFill>
      </dgm:spPr>
      <dgm:t>
        <a:bodyPr/>
        <a:lstStyle/>
        <a:p>
          <a:r>
            <a:rPr lang="es-ES" sz="3200" b="1" dirty="0" smtClean="0">
              <a:solidFill>
                <a:schemeClr val="tx1"/>
              </a:solidFill>
            </a:rPr>
            <a:t>Antidepresivos tricíclicos</a:t>
          </a:r>
          <a:endParaRPr lang="es-ES" sz="3200" b="1" dirty="0">
            <a:solidFill>
              <a:schemeClr val="tx1"/>
            </a:solidFill>
          </a:endParaRPr>
        </a:p>
      </dgm:t>
    </dgm:pt>
    <dgm:pt modelId="{A63E938D-8A4B-4019-9F0D-9A7E79C7E4A9}" type="parTrans" cxnId="{CB3812AD-8BEB-4C98-9453-7E0474ADD058}">
      <dgm:prSet/>
      <dgm:spPr/>
      <dgm:t>
        <a:bodyPr/>
        <a:lstStyle/>
        <a:p>
          <a:endParaRPr lang="es-ES"/>
        </a:p>
      </dgm:t>
    </dgm:pt>
    <dgm:pt modelId="{00CB05B0-AEE1-419F-A4E8-011955F1CDD2}" type="sibTrans" cxnId="{CB3812AD-8BEB-4C98-9453-7E0474ADD058}">
      <dgm:prSet/>
      <dgm:spPr/>
      <dgm:t>
        <a:bodyPr/>
        <a:lstStyle/>
        <a:p>
          <a:endParaRPr lang="es-ES"/>
        </a:p>
      </dgm:t>
    </dgm:pt>
    <dgm:pt modelId="{F8EE1513-1B27-4349-A6B4-495361CF5DBF}">
      <dgm:prSet phldrT="[Texto]"/>
      <dgm:spPr>
        <a:solidFill>
          <a:schemeClr val="accent3">
            <a:lumMod val="40000"/>
            <a:lumOff val="60000"/>
            <a:alpha val="90000"/>
          </a:schemeClr>
        </a:solidFill>
      </dgm:spPr>
      <dgm:t>
        <a:bodyPr/>
        <a:lstStyle/>
        <a:p>
          <a:r>
            <a:rPr lang="es-ES" b="1" dirty="0" smtClean="0">
              <a:solidFill>
                <a:srgbClr val="FF0000"/>
              </a:solidFill>
            </a:rPr>
            <a:t>Amitriptilina</a:t>
          </a:r>
          <a:r>
            <a:rPr lang="es-ES" dirty="0" smtClean="0"/>
            <a:t>: 10-70 mg a la noche. Mejora</a:t>
          </a:r>
          <a:r>
            <a:rPr lang="es-ES" b="0" i="0" dirty="0" smtClean="0"/>
            <a:t> </a:t>
          </a:r>
          <a:r>
            <a:rPr lang="es-ES" b="0" i="0" dirty="0" smtClean="0">
              <a:solidFill>
                <a:schemeClr val="tx1"/>
              </a:solidFill>
            </a:rPr>
            <a:t>el </a:t>
          </a:r>
          <a:r>
            <a:rPr lang="es-ES" b="1" i="0" dirty="0" smtClean="0">
              <a:solidFill>
                <a:srgbClr val="0070C0"/>
              </a:solidFill>
            </a:rPr>
            <a:t>rendimiento anaeróbico, el sueño, el bienestar global, el dolor y la rigidez matutina pero no la fatiga.</a:t>
          </a:r>
          <a:endParaRPr lang="es-ES" b="1" dirty="0">
            <a:solidFill>
              <a:srgbClr val="0070C0"/>
            </a:solidFill>
          </a:endParaRPr>
        </a:p>
      </dgm:t>
    </dgm:pt>
    <dgm:pt modelId="{31519149-81E6-42B2-93C9-10FFED08D5C7}" type="parTrans" cxnId="{22C713DF-018E-4E7E-8059-2318F3760FFA}">
      <dgm:prSet/>
      <dgm:spPr/>
      <dgm:t>
        <a:bodyPr/>
        <a:lstStyle/>
        <a:p>
          <a:endParaRPr lang="es-ES"/>
        </a:p>
      </dgm:t>
    </dgm:pt>
    <dgm:pt modelId="{151D6674-8882-4906-89C1-55C1F400D048}" type="sibTrans" cxnId="{22C713DF-018E-4E7E-8059-2318F3760FFA}">
      <dgm:prSet/>
      <dgm:spPr/>
      <dgm:t>
        <a:bodyPr/>
        <a:lstStyle/>
        <a:p>
          <a:endParaRPr lang="es-ES"/>
        </a:p>
      </dgm:t>
    </dgm:pt>
    <dgm:pt modelId="{FD33C1B6-2193-4CD7-8DA6-B4690E84C3D1}">
      <dgm:prSet phldrT="[Texto]"/>
      <dgm:spPr>
        <a:solidFill>
          <a:schemeClr val="accent3">
            <a:lumMod val="40000"/>
            <a:lumOff val="60000"/>
            <a:alpha val="90000"/>
          </a:schemeClr>
        </a:solidFill>
      </dgm:spPr>
      <dgm:t>
        <a:bodyPr/>
        <a:lstStyle/>
        <a:p>
          <a:r>
            <a:rPr lang="es-ES" b="1" dirty="0" smtClean="0">
              <a:solidFill>
                <a:srgbClr val="FF0000"/>
              </a:solidFill>
            </a:rPr>
            <a:t>Ciclobenzaprina</a:t>
          </a:r>
          <a:r>
            <a:rPr lang="es-ES" dirty="0" smtClean="0"/>
            <a:t> (Yurelax</a:t>
          </a:r>
          <a:r>
            <a:rPr lang="es-ES" dirty="0" smtClean="0">
              <a:latin typeface="Calibri"/>
            </a:rPr>
            <a:t>®): 5-20 mg a la noche. Mejora</a:t>
          </a:r>
          <a:r>
            <a:rPr lang="es-ES" b="0" i="0" dirty="0" smtClean="0"/>
            <a:t> el </a:t>
          </a:r>
          <a:r>
            <a:rPr lang="es-ES" b="1" i="0" dirty="0" smtClean="0">
              <a:solidFill>
                <a:srgbClr val="0070C0"/>
              </a:solidFill>
            </a:rPr>
            <a:t>dolor, las alteraciones del sueño, síntomas intestinales y vesicales, la fatiga y la depresión</a:t>
          </a:r>
          <a:r>
            <a:rPr lang="es-ES" b="1" i="0" dirty="0" smtClean="0"/>
            <a:t>.</a:t>
          </a:r>
          <a:endParaRPr lang="es-ES" b="1" dirty="0"/>
        </a:p>
      </dgm:t>
    </dgm:pt>
    <dgm:pt modelId="{79DB0185-9684-4330-96A3-27302D71608A}" type="parTrans" cxnId="{A4751EED-161A-4A5E-A838-ED6146A8078B}">
      <dgm:prSet/>
      <dgm:spPr/>
      <dgm:t>
        <a:bodyPr/>
        <a:lstStyle/>
        <a:p>
          <a:endParaRPr lang="es-ES"/>
        </a:p>
      </dgm:t>
    </dgm:pt>
    <dgm:pt modelId="{6B63F99F-956E-4A62-82B1-5A9B02F9AD4F}" type="sibTrans" cxnId="{A4751EED-161A-4A5E-A838-ED6146A8078B}">
      <dgm:prSet/>
      <dgm:spPr/>
      <dgm:t>
        <a:bodyPr/>
        <a:lstStyle/>
        <a:p>
          <a:endParaRPr lang="es-ES"/>
        </a:p>
      </dgm:t>
    </dgm:pt>
    <dgm:pt modelId="{951F1208-B8E5-4386-8FE2-F3AEE503D5A6}">
      <dgm:prSet/>
      <dgm:spPr>
        <a:solidFill>
          <a:schemeClr val="accent3">
            <a:lumMod val="60000"/>
            <a:lumOff val="40000"/>
          </a:schemeClr>
        </a:solidFill>
      </dgm:spPr>
      <dgm:t>
        <a:bodyPr/>
        <a:lstStyle/>
        <a:p>
          <a:r>
            <a:rPr lang="es-ES" b="1" i="0" dirty="0" smtClean="0">
              <a:solidFill>
                <a:schemeClr val="tx1"/>
              </a:solidFill>
            </a:rPr>
            <a:t>ISRS e inhibidores de la recaptación de serotonina y noradrenalina (IRSN)</a:t>
          </a:r>
          <a:endParaRPr lang="es-ES" dirty="0">
            <a:solidFill>
              <a:schemeClr val="tx1"/>
            </a:solidFill>
          </a:endParaRPr>
        </a:p>
      </dgm:t>
    </dgm:pt>
    <dgm:pt modelId="{DDA77537-4A6E-427D-BB1A-D099599D63E2}" type="parTrans" cxnId="{31679EF0-93FA-4040-8A54-6143308A3DB0}">
      <dgm:prSet/>
      <dgm:spPr/>
      <dgm:t>
        <a:bodyPr/>
        <a:lstStyle/>
        <a:p>
          <a:endParaRPr lang="es-ES"/>
        </a:p>
      </dgm:t>
    </dgm:pt>
    <dgm:pt modelId="{C8DDB3D1-9F88-4B85-8603-B435D72C864E}" type="sibTrans" cxnId="{31679EF0-93FA-4040-8A54-6143308A3DB0}">
      <dgm:prSet/>
      <dgm:spPr/>
      <dgm:t>
        <a:bodyPr/>
        <a:lstStyle/>
        <a:p>
          <a:endParaRPr lang="es-ES"/>
        </a:p>
      </dgm:t>
    </dgm:pt>
    <dgm:pt modelId="{CA10F560-288C-489A-8D50-38CEF42731E6}">
      <dgm:prSet/>
      <dgm:spPr>
        <a:solidFill>
          <a:schemeClr val="accent6">
            <a:lumMod val="60000"/>
            <a:lumOff val="40000"/>
          </a:schemeClr>
        </a:solidFill>
      </dgm:spPr>
      <dgm:t>
        <a:bodyPr/>
        <a:lstStyle/>
        <a:p>
          <a:r>
            <a:rPr lang="es-ES" b="1" dirty="0" smtClean="0">
              <a:solidFill>
                <a:schemeClr val="tx1"/>
              </a:solidFill>
            </a:rPr>
            <a:t>Anticonvulsivantes</a:t>
          </a:r>
          <a:endParaRPr lang="es-ES" b="1" dirty="0">
            <a:solidFill>
              <a:schemeClr val="tx1"/>
            </a:solidFill>
          </a:endParaRPr>
        </a:p>
      </dgm:t>
    </dgm:pt>
    <dgm:pt modelId="{467BC051-480B-4F1F-827F-7ED7BC638632}" type="parTrans" cxnId="{6ABBFE1B-0693-44B1-9473-94556075BA24}">
      <dgm:prSet/>
      <dgm:spPr/>
      <dgm:t>
        <a:bodyPr/>
        <a:lstStyle/>
        <a:p>
          <a:endParaRPr lang="es-ES"/>
        </a:p>
      </dgm:t>
    </dgm:pt>
    <dgm:pt modelId="{B09ABC9B-A7A7-4F42-9039-E6F99A59BF48}" type="sibTrans" cxnId="{6ABBFE1B-0693-44B1-9473-94556075BA24}">
      <dgm:prSet/>
      <dgm:spPr/>
      <dgm:t>
        <a:bodyPr/>
        <a:lstStyle/>
        <a:p>
          <a:endParaRPr lang="es-ES"/>
        </a:p>
      </dgm:t>
    </dgm:pt>
    <dgm:pt modelId="{F46DF401-6B60-4672-8187-DF74FAEE2BF4}">
      <dgm:prSet/>
      <dgm:spPr>
        <a:solidFill>
          <a:schemeClr val="accent6">
            <a:lumMod val="40000"/>
            <a:lumOff val="60000"/>
            <a:alpha val="90000"/>
          </a:schemeClr>
        </a:solidFill>
      </dgm:spPr>
      <dgm:t>
        <a:bodyPr/>
        <a:lstStyle/>
        <a:p>
          <a:r>
            <a:rPr lang="es-ES" b="1" dirty="0" smtClean="0"/>
            <a:t> </a:t>
          </a:r>
          <a:r>
            <a:rPr lang="es-ES" b="1" dirty="0" smtClean="0">
              <a:solidFill>
                <a:srgbClr val="FF0000"/>
              </a:solidFill>
            </a:rPr>
            <a:t>Sertralina  y Paroxetina</a:t>
          </a:r>
          <a:r>
            <a:rPr lang="es-ES" dirty="0" smtClean="0"/>
            <a:t>: eficacia en la </a:t>
          </a:r>
          <a:r>
            <a:rPr lang="es-ES" b="1" dirty="0" smtClean="0">
              <a:solidFill>
                <a:srgbClr val="0070C0"/>
              </a:solidFill>
            </a:rPr>
            <a:t>tolerancia al dolor</a:t>
          </a:r>
          <a:r>
            <a:rPr lang="es-ES" b="1" dirty="0" smtClean="0"/>
            <a:t>, a altas dosis.</a:t>
          </a:r>
          <a:endParaRPr lang="es-ES" b="1" dirty="0"/>
        </a:p>
      </dgm:t>
    </dgm:pt>
    <dgm:pt modelId="{3954F12D-3FBA-4805-9868-3E6F0C063CDB}" type="parTrans" cxnId="{188AFA06-72FA-459F-9C2B-D20022B40746}">
      <dgm:prSet/>
      <dgm:spPr/>
      <dgm:t>
        <a:bodyPr/>
        <a:lstStyle/>
        <a:p>
          <a:endParaRPr lang="es-ES"/>
        </a:p>
      </dgm:t>
    </dgm:pt>
    <dgm:pt modelId="{506DF4E2-DB2F-4007-ACEF-1CF0CC2205E2}" type="sibTrans" cxnId="{188AFA06-72FA-459F-9C2B-D20022B40746}">
      <dgm:prSet/>
      <dgm:spPr/>
      <dgm:t>
        <a:bodyPr/>
        <a:lstStyle/>
        <a:p>
          <a:endParaRPr lang="es-ES"/>
        </a:p>
      </dgm:t>
    </dgm:pt>
    <dgm:pt modelId="{83C13EE5-EBB2-43F9-A535-130AA767F3EB}">
      <dgm:prSet/>
      <dgm:spPr>
        <a:solidFill>
          <a:schemeClr val="accent6">
            <a:lumMod val="40000"/>
            <a:lumOff val="60000"/>
            <a:alpha val="90000"/>
          </a:schemeClr>
        </a:solidFill>
      </dgm:spPr>
      <dgm:t>
        <a:bodyPr/>
        <a:lstStyle/>
        <a:p>
          <a:r>
            <a:rPr lang="es-ES" dirty="0" smtClean="0"/>
            <a:t> </a:t>
          </a:r>
          <a:r>
            <a:rPr lang="es-ES" b="1" dirty="0" smtClean="0">
              <a:solidFill>
                <a:srgbClr val="FF0000"/>
              </a:solidFill>
            </a:rPr>
            <a:t>Duloxetina</a:t>
          </a:r>
          <a:r>
            <a:rPr lang="es-ES" dirty="0" smtClean="0"/>
            <a:t>: beneficio en </a:t>
          </a:r>
          <a:r>
            <a:rPr lang="es-ES" b="1" dirty="0" smtClean="0">
              <a:solidFill>
                <a:srgbClr val="0070C0"/>
              </a:solidFill>
            </a:rPr>
            <a:t>la mejora del dolor y la fatiga mental.</a:t>
          </a:r>
          <a:endParaRPr lang="es-ES" b="1" dirty="0">
            <a:solidFill>
              <a:srgbClr val="0070C0"/>
            </a:solidFill>
          </a:endParaRPr>
        </a:p>
      </dgm:t>
    </dgm:pt>
    <dgm:pt modelId="{F42C9496-C94C-4EDC-A1BD-D97F2894E908}" type="parTrans" cxnId="{E1257144-B6F8-4B67-89A7-3D07E7A0D55E}">
      <dgm:prSet/>
      <dgm:spPr/>
      <dgm:t>
        <a:bodyPr/>
        <a:lstStyle/>
        <a:p>
          <a:endParaRPr lang="es-ES"/>
        </a:p>
      </dgm:t>
    </dgm:pt>
    <dgm:pt modelId="{57CFDA7F-1273-4AE5-A8F9-15A2B2F09FC3}" type="sibTrans" cxnId="{E1257144-B6F8-4B67-89A7-3D07E7A0D55E}">
      <dgm:prSet/>
      <dgm:spPr/>
      <dgm:t>
        <a:bodyPr/>
        <a:lstStyle/>
        <a:p>
          <a:endParaRPr lang="es-ES"/>
        </a:p>
      </dgm:t>
    </dgm:pt>
    <dgm:pt modelId="{070AA540-741B-4945-AB3C-3EDDB4D56A9B}">
      <dgm:prSet/>
      <dgm:spPr>
        <a:solidFill>
          <a:schemeClr val="accent6">
            <a:lumMod val="40000"/>
            <a:lumOff val="60000"/>
            <a:alpha val="90000"/>
          </a:schemeClr>
        </a:solidFill>
      </dgm:spPr>
      <dgm:t>
        <a:bodyPr/>
        <a:lstStyle/>
        <a:p>
          <a:r>
            <a:rPr lang="es-ES" dirty="0" smtClean="0"/>
            <a:t> </a:t>
          </a:r>
          <a:r>
            <a:rPr lang="es-ES" b="1" dirty="0" smtClean="0">
              <a:solidFill>
                <a:srgbClr val="FF0000"/>
              </a:solidFill>
            </a:rPr>
            <a:t>Fluoxetina:</a:t>
          </a:r>
          <a:r>
            <a:rPr lang="es-ES" dirty="0" smtClean="0"/>
            <a:t> indicado cuando la </a:t>
          </a:r>
          <a:r>
            <a:rPr lang="es-ES" b="1" dirty="0" smtClean="0">
              <a:solidFill>
                <a:srgbClr val="0070C0"/>
              </a:solidFill>
            </a:rPr>
            <a:t>fatiga es importante</a:t>
          </a:r>
          <a:r>
            <a:rPr lang="es-ES" dirty="0" smtClean="0"/>
            <a:t>.</a:t>
          </a:r>
          <a:endParaRPr lang="es-ES" dirty="0"/>
        </a:p>
      </dgm:t>
    </dgm:pt>
    <dgm:pt modelId="{244CDBE6-5C8D-4418-A5D0-7B40AB4238FC}" type="parTrans" cxnId="{CF4D6ACB-BC9D-4F49-9141-F01196F65D85}">
      <dgm:prSet/>
      <dgm:spPr/>
      <dgm:t>
        <a:bodyPr/>
        <a:lstStyle/>
        <a:p>
          <a:endParaRPr lang="es-ES"/>
        </a:p>
      </dgm:t>
    </dgm:pt>
    <dgm:pt modelId="{A6FC6B1A-8246-4C22-8384-03929911E199}" type="sibTrans" cxnId="{CF4D6ACB-BC9D-4F49-9141-F01196F65D85}">
      <dgm:prSet/>
      <dgm:spPr/>
      <dgm:t>
        <a:bodyPr/>
        <a:lstStyle/>
        <a:p>
          <a:endParaRPr lang="es-ES"/>
        </a:p>
      </dgm:t>
    </dgm:pt>
    <dgm:pt modelId="{FA45C03B-6D3C-4705-ACEB-12BD703023DF}">
      <dgm:prSet custT="1"/>
      <dgm:spPr>
        <a:solidFill>
          <a:schemeClr val="accent4">
            <a:lumMod val="40000"/>
            <a:lumOff val="60000"/>
            <a:alpha val="90000"/>
          </a:schemeClr>
        </a:solidFill>
      </dgm:spPr>
      <dgm:t>
        <a:bodyPr/>
        <a:lstStyle/>
        <a:p>
          <a:r>
            <a:rPr lang="es-ES" sz="1300" dirty="0" smtClean="0"/>
            <a:t> </a:t>
          </a:r>
          <a:r>
            <a:rPr lang="es-ES" sz="1400" b="1" dirty="0" smtClean="0">
              <a:solidFill>
                <a:srgbClr val="FF0000"/>
              </a:solidFill>
            </a:rPr>
            <a:t>Tramadol ( con o sin paracetamol</a:t>
          </a:r>
          <a:r>
            <a:rPr lang="es-ES" sz="1400" dirty="0" smtClean="0">
              <a:solidFill>
                <a:srgbClr val="FF0000"/>
              </a:solidFill>
            </a:rPr>
            <a:t>)</a:t>
          </a:r>
          <a:r>
            <a:rPr lang="es-ES" sz="1400" dirty="0" smtClean="0"/>
            <a:t>: </a:t>
          </a:r>
          <a:r>
            <a:rPr lang="es-ES" sz="1400" b="0" i="0" dirty="0" smtClean="0"/>
            <a:t>50 mg cada 6 horas tiene </a:t>
          </a:r>
          <a:r>
            <a:rPr lang="es-ES" sz="1400" b="1" i="0" dirty="0" smtClean="0">
              <a:solidFill>
                <a:srgbClr val="0070C0"/>
              </a:solidFill>
            </a:rPr>
            <a:t>efecto positivo sobre el dolor y mejora la calidad de vida</a:t>
          </a:r>
          <a:r>
            <a:rPr lang="es-ES" sz="1400" b="0" i="0" dirty="0" smtClean="0"/>
            <a:t>. No hay evidencia para otros opioides. </a:t>
          </a:r>
          <a:endParaRPr lang="es-ES" sz="1400" dirty="0"/>
        </a:p>
      </dgm:t>
    </dgm:pt>
    <dgm:pt modelId="{8E218A6D-914C-4A2E-B44E-40F33D3CAE36}" type="parTrans" cxnId="{887BF11B-0964-4991-B191-6944F0F0C736}">
      <dgm:prSet/>
      <dgm:spPr/>
      <dgm:t>
        <a:bodyPr/>
        <a:lstStyle/>
        <a:p>
          <a:endParaRPr lang="es-ES"/>
        </a:p>
      </dgm:t>
    </dgm:pt>
    <dgm:pt modelId="{85516877-7432-400C-8713-EC79E2891B2D}" type="sibTrans" cxnId="{887BF11B-0964-4991-B191-6944F0F0C736}">
      <dgm:prSet/>
      <dgm:spPr/>
      <dgm:t>
        <a:bodyPr/>
        <a:lstStyle/>
        <a:p>
          <a:endParaRPr lang="es-ES"/>
        </a:p>
      </dgm:t>
    </dgm:pt>
    <dgm:pt modelId="{99FDA19F-AC23-4EB7-AFEE-12A5154DCC0D}">
      <dgm:prSet/>
      <dgm:spPr>
        <a:solidFill>
          <a:schemeClr val="accent5">
            <a:lumMod val="60000"/>
            <a:lumOff val="40000"/>
          </a:schemeClr>
        </a:solidFill>
      </dgm:spPr>
      <dgm:t>
        <a:bodyPr/>
        <a:lstStyle/>
        <a:p>
          <a:r>
            <a:rPr lang="es-ES" b="1" dirty="0" smtClean="0">
              <a:solidFill>
                <a:schemeClr val="tx1"/>
              </a:solidFill>
            </a:rPr>
            <a:t>Analgésicos Opioides</a:t>
          </a:r>
          <a:endParaRPr lang="es-ES" b="1" dirty="0">
            <a:solidFill>
              <a:schemeClr val="tx1"/>
            </a:solidFill>
          </a:endParaRPr>
        </a:p>
      </dgm:t>
    </dgm:pt>
    <dgm:pt modelId="{AFF97B06-21C4-4A1F-8D18-148660D36A81}" type="parTrans" cxnId="{598AF81B-D78E-4673-9DD0-2356AB9CE811}">
      <dgm:prSet/>
      <dgm:spPr/>
      <dgm:t>
        <a:bodyPr/>
        <a:lstStyle/>
        <a:p>
          <a:endParaRPr lang="es-ES"/>
        </a:p>
      </dgm:t>
    </dgm:pt>
    <dgm:pt modelId="{25C5EF8E-A427-4095-ADF9-7CA272010DB9}" type="sibTrans" cxnId="{598AF81B-D78E-4673-9DD0-2356AB9CE811}">
      <dgm:prSet/>
      <dgm:spPr/>
      <dgm:t>
        <a:bodyPr/>
        <a:lstStyle/>
        <a:p>
          <a:endParaRPr lang="es-ES"/>
        </a:p>
      </dgm:t>
    </dgm:pt>
    <dgm:pt modelId="{B3F51A6E-2B33-44B8-9217-0D55E6FCAE8E}">
      <dgm:prSet custT="1"/>
      <dgm:spPr>
        <a:solidFill>
          <a:schemeClr val="accent5">
            <a:lumMod val="60000"/>
            <a:lumOff val="40000"/>
            <a:alpha val="90000"/>
          </a:schemeClr>
        </a:solidFill>
        <a:ln>
          <a:solidFill>
            <a:schemeClr val="accent5">
              <a:lumMod val="40000"/>
              <a:lumOff val="60000"/>
              <a:alpha val="90000"/>
            </a:schemeClr>
          </a:solidFill>
        </a:ln>
      </dgm:spPr>
      <dgm:t>
        <a:bodyPr/>
        <a:lstStyle/>
        <a:p>
          <a:r>
            <a:rPr lang="es-ES" sz="1400" b="1" dirty="0" smtClean="0">
              <a:solidFill>
                <a:srgbClr val="FF0000"/>
              </a:solidFill>
            </a:rPr>
            <a:t>La Gabapentina </a:t>
          </a:r>
          <a:r>
            <a:rPr lang="es-ES" sz="1400" dirty="0" smtClean="0"/>
            <a:t>(800-2400 mg/día) </a:t>
          </a:r>
          <a:r>
            <a:rPr lang="es-ES" sz="1400" dirty="0" smtClean="0">
              <a:solidFill>
                <a:schemeClr val="tx1"/>
              </a:solidFill>
            </a:rPr>
            <a:t>y la </a:t>
          </a:r>
          <a:r>
            <a:rPr lang="es-ES" sz="1400" b="1" dirty="0" smtClean="0">
              <a:solidFill>
                <a:srgbClr val="FF0000"/>
              </a:solidFill>
            </a:rPr>
            <a:t>Pregabalina</a:t>
          </a:r>
          <a:r>
            <a:rPr lang="es-ES" sz="1400" dirty="0" smtClean="0">
              <a:solidFill>
                <a:srgbClr val="FF0000"/>
              </a:solidFill>
            </a:rPr>
            <a:t> </a:t>
          </a:r>
          <a:r>
            <a:rPr lang="es-ES" sz="1400" dirty="0" smtClean="0"/>
            <a:t>(hasta 600 mg/día): </a:t>
          </a:r>
          <a:r>
            <a:rPr lang="es-ES" sz="1400" b="0" i="0" dirty="0" smtClean="0"/>
            <a:t>han demostrado </a:t>
          </a:r>
          <a:r>
            <a:rPr lang="es-ES" sz="1400" b="1" i="0" dirty="0" smtClean="0">
              <a:solidFill>
                <a:srgbClr val="0070C0"/>
              </a:solidFill>
            </a:rPr>
            <a:t>efecto clínico positivo pequeño</a:t>
          </a:r>
          <a:r>
            <a:rPr lang="es-ES" sz="1400" b="0" i="0" dirty="0" smtClean="0"/>
            <a:t> en el tratamiento del SFM a dosis fraccionadas</a:t>
          </a:r>
          <a:endParaRPr lang="es-ES" sz="1400" dirty="0"/>
        </a:p>
      </dgm:t>
    </dgm:pt>
    <dgm:pt modelId="{CE08F6F7-CD5D-4993-9ADE-8C8456AE90A5}" type="parTrans" cxnId="{145AF555-FA48-4D8B-A4FA-8CEF5B52E28F}">
      <dgm:prSet/>
      <dgm:spPr/>
      <dgm:t>
        <a:bodyPr/>
        <a:lstStyle/>
        <a:p>
          <a:endParaRPr lang="es-ES"/>
        </a:p>
      </dgm:t>
    </dgm:pt>
    <dgm:pt modelId="{BAEE0D87-7904-4389-86CE-BC4B0D13FB3E}" type="sibTrans" cxnId="{145AF555-FA48-4D8B-A4FA-8CEF5B52E28F}">
      <dgm:prSet/>
      <dgm:spPr/>
      <dgm:t>
        <a:bodyPr/>
        <a:lstStyle/>
        <a:p>
          <a:endParaRPr lang="es-ES"/>
        </a:p>
      </dgm:t>
    </dgm:pt>
    <dgm:pt modelId="{1C9213C9-7D44-40CC-9B7C-A84790AA96EA}" type="pres">
      <dgm:prSet presAssocID="{38A47A3D-060D-47D4-96D8-48C358E166F1}" presName="Name0" presStyleCnt="0">
        <dgm:presLayoutVars>
          <dgm:dir/>
          <dgm:animLvl val="lvl"/>
          <dgm:resizeHandles/>
        </dgm:presLayoutVars>
      </dgm:prSet>
      <dgm:spPr/>
      <dgm:t>
        <a:bodyPr/>
        <a:lstStyle/>
        <a:p>
          <a:endParaRPr lang="es-ES"/>
        </a:p>
      </dgm:t>
    </dgm:pt>
    <dgm:pt modelId="{2B23F497-6B1B-4FAE-BB74-88FB9FFC05A2}" type="pres">
      <dgm:prSet presAssocID="{631841EC-5185-4A39-96CD-49EB00EF7474}" presName="linNode" presStyleCnt="0"/>
      <dgm:spPr/>
    </dgm:pt>
    <dgm:pt modelId="{31A8A1B5-4CFD-4D1A-A153-43E7E07FF234}" type="pres">
      <dgm:prSet presAssocID="{631841EC-5185-4A39-96CD-49EB00EF7474}" presName="parentShp" presStyleLbl="node1" presStyleIdx="0" presStyleCnt="4">
        <dgm:presLayoutVars>
          <dgm:bulletEnabled val="1"/>
        </dgm:presLayoutVars>
      </dgm:prSet>
      <dgm:spPr/>
      <dgm:t>
        <a:bodyPr/>
        <a:lstStyle/>
        <a:p>
          <a:endParaRPr lang="es-ES"/>
        </a:p>
      </dgm:t>
    </dgm:pt>
    <dgm:pt modelId="{EBC68276-0EA3-4B83-B25F-C0457F8B12E5}" type="pres">
      <dgm:prSet presAssocID="{631841EC-5185-4A39-96CD-49EB00EF7474}" presName="childShp" presStyleLbl="bgAccFollowNode1" presStyleIdx="0" presStyleCnt="4">
        <dgm:presLayoutVars>
          <dgm:bulletEnabled val="1"/>
        </dgm:presLayoutVars>
      </dgm:prSet>
      <dgm:spPr/>
      <dgm:t>
        <a:bodyPr/>
        <a:lstStyle/>
        <a:p>
          <a:endParaRPr lang="es-ES"/>
        </a:p>
      </dgm:t>
    </dgm:pt>
    <dgm:pt modelId="{32C966CB-99BE-4A1E-ACB5-132E3E569E13}" type="pres">
      <dgm:prSet presAssocID="{00CB05B0-AEE1-419F-A4E8-011955F1CDD2}" presName="spacing" presStyleCnt="0"/>
      <dgm:spPr/>
    </dgm:pt>
    <dgm:pt modelId="{1E563080-B89E-4EC3-90FB-1A506FE53069}" type="pres">
      <dgm:prSet presAssocID="{951F1208-B8E5-4386-8FE2-F3AEE503D5A6}" presName="linNode" presStyleCnt="0"/>
      <dgm:spPr/>
    </dgm:pt>
    <dgm:pt modelId="{426B1181-6E96-4BFB-A5B3-CDE3BB2BC728}" type="pres">
      <dgm:prSet presAssocID="{951F1208-B8E5-4386-8FE2-F3AEE503D5A6}" presName="parentShp" presStyleLbl="node1" presStyleIdx="1" presStyleCnt="4">
        <dgm:presLayoutVars>
          <dgm:bulletEnabled val="1"/>
        </dgm:presLayoutVars>
      </dgm:prSet>
      <dgm:spPr/>
      <dgm:t>
        <a:bodyPr/>
        <a:lstStyle/>
        <a:p>
          <a:endParaRPr lang="es-ES"/>
        </a:p>
      </dgm:t>
    </dgm:pt>
    <dgm:pt modelId="{30EDA447-4901-4A8D-AE19-E9EBE7E4284D}" type="pres">
      <dgm:prSet presAssocID="{951F1208-B8E5-4386-8FE2-F3AEE503D5A6}" presName="childShp" presStyleLbl="bgAccFollowNode1" presStyleIdx="1" presStyleCnt="4">
        <dgm:presLayoutVars>
          <dgm:bulletEnabled val="1"/>
        </dgm:presLayoutVars>
      </dgm:prSet>
      <dgm:spPr/>
      <dgm:t>
        <a:bodyPr/>
        <a:lstStyle/>
        <a:p>
          <a:endParaRPr lang="es-ES"/>
        </a:p>
      </dgm:t>
    </dgm:pt>
    <dgm:pt modelId="{77F98EF9-B067-465F-BF54-28C25511152C}" type="pres">
      <dgm:prSet presAssocID="{C8DDB3D1-9F88-4B85-8603-B435D72C864E}" presName="spacing" presStyleCnt="0"/>
      <dgm:spPr/>
    </dgm:pt>
    <dgm:pt modelId="{159F97F3-F60A-407D-89E6-A00BEA3D8F9A}" type="pres">
      <dgm:prSet presAssocID="{CA10F560-288C-489A-8D50-38CEF42731E6}" presName="linNode" presStyleCnt="0"/>
      <dgm:spPr/>
    </dgm:pt>
    <dgm:pt modelId="{BBD0D2CA-C99D-4E80-87B2-7B2ACA991EAB}" type="pres">
      <dgm:prSet presAssocID="{CA10F560-288C-489A-8D50-38CEF42731E6}" presName="parentShp" presStyleLbl="node1" presStyleIdx="2" presStyleCnt="4" custScaleY="65377">
        <dgm:presLayoutVars>
          <dgm:bulletEnabled val="1"/>
        </dgm:presLayoutVars>
      </dgm:prSet>
      <dgm:spPr/>
      <dgm:t>
        <a:bodyPr/>
        <a:lstStyle/>
        <a:p>
          <a:endParaRPr lang="es-ES"/>
        </a:p>
      </dgm:t>
    </dgm:pt>
    <dgm:pt modelId="{27E0372D-6319-4142-9628-C80EA8067968}" type="pres">
      <dgm:prSet presAssocID="{CA10F560-288C-489A-8D50-38CEF42731E6}" presName="childShp" presStyleLbl="bgAccFollowNode1" presStyleIdx="2" presStyleCnt="4" custScaleY="74505">
        <dgm:presLayoutVars>
          <dgm:bulletEnabled val="1"/>
        </dgm:presLayoutVars>
      </dgm:prSet>
      <dgm:spPr/>
      <dgm:t>
        <a:bodyPr/>
        <a:lstStyle/>
        <a:p>
          <a:endParaRPr lang="es-ES"/>
        </a:p>
      </dgm:t>
    </dgm:pt>
    <dgm:pt modelId="{DA4E6523-F06D-4825-A822-60BEE0D40A9F}" type="pres">
      <dgm:prSet presAssocID="{B09ABC9B-A7A7-4F42-9039-E6F99A59BF48}" presName="spacing" presStyleCnt="0"/>
      <dgm:spPr/>
    </dgm:pt>
    <dgm:pt modelId="{E5537387-91ED-42CE-8E56-080C6556D956}" type="pres">
      <dgm:prSet presAssocID="{99FDA19F-AC23-4EB7-AFEE-12A5154DCC0D}" presName="linNode" presStyleCnt="0"/>
      <dgm:spPr/>
    </dgm:pt>
    <dgm:pt modelId="{DAD19AE3-B7A4-4C58-8ABB-3C8EB75C7983}" type="pres">
      <dgm:prSet presAssocID="{99FDA19F-AC23-4EB7-AFEE-12A5154DCC0D}" presName="parentShp" presStyleLbl="node1" presStyleIdx="3" presStyleCnt="4" custScaleY="64592">
        <dgm:presLayoutVars>
          <dgm:bulletEnabled val="1"/>
        </dgm:presLayoutVars>
      </dgm:prSet>
      <dgm:spPr/>
      <dgm:t>
        <a:bodyPr/>
        <a:lstStyle/>
        <a:p>
          <a:endParaRPr lang="es-ES"/>
        </a:p>
      </dgm:t>
    </dgm:pt>
    <dgm:pt modelId="{C3FD6B37-1F8C-489D-B2F5-1A6505604D99}" type="pres">
      <dgm:prSet presAssocID="{99FDA19F-AC23-4EB7-AFEE-12A5154DCC0D}" presName="childShp" presStyleLbl="bgAccFollowNode1" presStyleIdx="3" presStyleCnt="4" custScaleY="53189">
        <dgm:presLayoutVars>
          <dgm:bulletEnabled val="1"/>
        </dgm:presLayoutVars>
      </dgm:prSet>
      <dgm:spPr/>
      <dgm:t>
        <a:bodyPr/>
        <a:lstStyle/>
        <a:p>
          <a:endParaRPr lang="es-ES"/>
        </a:p>
      </dgm:t>
    </dgm:pt>
  </dgm:ptLst>
  <dgm:cxnLst>
    <dgm:cxn modelId="{2792B8EE-C55E-4BBE-A9D9-BA632EFBDFF3}" type="presOf" srcId="{FA45C03B-6D3C-4705-ACEB-12BD703023DF}" destId="{C3FD6B37-1F8C-489D-B2F5-1A6505604D99}" srcOrd="0" destOrd="0" presId="urn:microsoft.com/office/officeart/2005/8/layout/vList6"/>
    <dgm:cxn modelId="{188AFA06-72FA-459F-9C2B-D20022B40746}" srcId="{951F1208-B8E5-4386-8FE2-F3AEE503D5A6}" destId="{F46DF401-6B60-4672-8187-DF74FAEE2BF4}" srcOrd="0" destOrd="0" parTransId="{3954F12D-3FBA-4805-9868-3E6F0C063CDB}" sibTransId="{506DF4E2-DB2F-4007-ACEF-1CF0CC2205E2}"/>
    <dgm:cxn modelId="{6ABBFE1B-0693-44B1-9473-94556075BA24}" srcId="{38A47A3D-060D-47D4-96D8-48C358E166F1}" destId="{CA10F560-288C-489A-8D50-38CEF42731E6}" srcOrd="2" destOrd="0" parTransId="{467BC051-480B-4F1F-827F-7ED7BC638632}" sibTransId="{B09ABC9B-A7A7-4F42-9039-E6F99A59BF48}"/>
    <dgm:cxn modelId="{3992E0D2-3631-482A-A4E5-3041779C2092}" type="presOf" srcId="{951F1208-B8E5-4386-8FE2-F3AEE503D5A6}" destId="{426B1181-6E96-4BFB-A5B3-CDE3BB2BC728}" srcOrd="0" destOrd="0" presId="urn:microsoft.com/office/officeart/2005/8/layout/vList6"/>
    <dgm:cxn modelId="{145AF555-FA48-4D8B-A4FA-8CEF5B52E28F}" srcId="{CA10F560-288C-489A-8D50-38CEF42731E6}" destId="{B3F51A6E-2B33-44B8-9217-0D55E6FCAE8E}" srcOrd="0" destOrd="0" parTransId="{CE08F6F7-CD5D-4993-9ADE-8C8456AE90A5}" sibTransId="{BAEE0D87-7904-4389-86CE-BC4B0D13FB3E}"/>
    <dgm:cxn modelId="{E1257144-B6F8-4B67-89A7-3D07E7A0D55E}" srcId="{951F1208-B8E5-4386-8FE2-F3AEE503D5A6}" destId="{83C13EE5-EBB2-43F9-A535-130AA767F3EB}" srcOrd="2" destOrd="0" parTransId="{F42C9496-C94C-4EDC-A1BD-D97F2894E908}" sibTransId="{57CFDA7F-1273-4AE5-A8F9-15A2B2F09FC3}"/>
    <dgm:cxn modelId="{59E3DCD9-2327-4717-A53E-500C5E22FEA8}" type="presOf" srcId="{83C13EE5-EBB2-43F9-A535-130AA767F3EB}" destId="{30EDA447-4901-4A8D-AE19-E9EBE7E4284D}" srcOrd="0" destOrd="2" presId="urn:microsoft.com/office/officeart/2005/8/layout/vList6"/>
    <dgm:cxn modelId="{CF4D6ACB-BC9D-4F49-9141-F01196F65D85}" srcId="{951F1208-B8E5-4386-8FE2-F3AEE503D5A6}" destId="{070AA540-741B-4945-AB3C-3EDDB4D56A9B}" srcOrd="1" destOrd="0" parTransId="{244CDBE6-5C8D-4418-A5D0-7B40AB4238FC}" sibTransId="{A6FC6B1A-8246-4C22-8384-03929911E199}"/>
    <dgm:cxn modelId="{CB3812AD-8BEB-4C98-9453-7E0474ADD058}" srcId="{38A47A3D-060D-47D4-96D8-48C358E166F1}" destId="{631841EC-5185-4A39-96CD-49EB00EF7474}" srcOrd="0" destOrd="0" parTransId="{A63E938D-8A4B-4019-9F0D-9A7E79C7E4A9}" sibTransId="{00CB05B0-AEE1-419F-A4E8-011955F1CDD2}"/>
    <dgm:cxn modelId="{F5A90E84-8F06-4F14-95CF-FC7DEDA28855}" type="presOf" srcId="{CA10F560-288C-489A-8D50-38CEF42731E6}" destId="{BBD0D2CA-C99D-4E80-87B2-7B2ACA991EAB}" srcOrd="0" destOrd="0" presId="urn:microsoft.com/office/officeart/2005/8/layout/vList6"/>
    <dgm:cxn modelId="{598AF81B-D78E-4673-9DD0-2356AB9CE811}" srcId="{38A47A3D-060D-47D4-96D8-48C358E166F1}" destId="{99FDA19F-AC23-4EB7-AFEE-12A5154DCC0D}" srcOrd="3" destOrd="0" parTransId="{AFF97B06-21C4-4A1F-8D18-148660D36A81}" sibTransId="{25C5EF8E-A427-4095-ADF9-7CA272010DB9}"/>
    <dgm:cxn modelId="{A4751EED-161A-4A5E-A838-ED6146A8078B}" srcId="{631841EC-5185-4A39-96CD-49EB00EF7474}" destId="{FD33C1B6-2193-4CD7-8DA6-B4690E84C3D1}" srcOrd="1" destOrd="0" parTransId="{79DB0185-9684-4330-96A3-27302D71608A}" sibTransId="{6B63F99F-956E-4A62-82B1-5A9B02F9AD4F}"/>
    <dgm:cxn modelId="{D1F5CD60-A52C-478A-AC24-950E4E305E4D}" type="presOf" srcId="{FD33C1B6-2193-4CD7-8DA6-B4690E84C3D1}" destId="{EBC68276-0EA3-4B83-B25F-C0457F8B12E5}" srcOrd="0" destOrd="1" presId="urn:microsoft.com/office/officeart/2005/8/layout/vList6"/>
    <dgm:cxn modelId="{887BF11B-0964-4991-B191-6944F0F0C736}" srcId="{99FDA19F-AC23-4EB7-AFEE-12A5154DCC0D}" destId="{FA45C03B-6D3C-4705-ACEB-12BD703023DF}" srcOrd="0" destOrd="0" parTransId="{8E218A6D-914C-4A2E-B44E-40F33D3CAE36}" sibTransId="{85516877-7432-400C-8713-EC79E2891B2D}"/>
    <dgm:cxn modelId="{9EDA73FC-65E0-46DD-A004-02289C3C1F97}" type="presOf" srcId="{B3F51A6E-2B33-44B8-9217-0D55E6FCAE8E}" destId="{27E0372D-6319-4142-9628-C80EA8067968}" srcOrd="0" destOrd="0" presId="urn:microsoft.com/office/officeart/2005/8/layout/vList6"/>
    <dgm:cxn modelId="{FE917255-8AF3-4521-BB24-52771943126B}" type="presOf" srcId="{99FDA19F-AC23-4EB7-AFEE-12A5154DCC0D}" destId="{DAD19AE3-B7A4-4C58-8ABB-3C8EB75C7983}" srcOrd="0" destOrd="0" presId="urn:microsoft.com/office/officeart/2005/8/layout/vList6"/>
    <dgm:cxn modelId="{51ECFE67-2AE3-48E0-B96B-16B182F1A360}" type="presOf" srcId="{F8EE1513-1B27-4349-A6B4-495361CF5DBF}" destId="{EBC68276-0EA3-4B83-B25F-C0457F8B12E5}" srcOrd="0" destOrd="0" presId="urn:microsoft.com/office/officeart/2005/8/layout/vList6"/>
    <dgm:cxn modelId="{41EB856F-2587-47C1-8C38-563FA27F6881}" type="presOf" srcId="{F46DF401-6B60-4672-8187-DF74FAEE2BF4}" destId="{30EDA447-4901-4A8D-AE19-E9EBE7E4284D}" srcOrd="0" destOrd="0" presId="urn:microsoft.com/office/officeart/2005/8/layout/vList6"/>
    <dgm:cxn modelId="{22C713DF-018E-4E7E-8059-2318F3760FFA}" srcId="{631841EC-5185-4A39-96CD-49EB00EF7474}" destId="{F8EE1513-1B27-4349-A6B4-495361CF5DBF}" srcOrd="0" destOrd="0" parTransId="{31519149-81E6-42B2-93C9-10FFED08D5C7}" sibTransId="{151D6674-8882-4906-89C1-55C1F400D048}"/>
    <dgm:cxn modelId="{31679EF0-93FA-4040-8A54-6143308A3DB0}" srcId="{38A47A3D-060D-47D4-96D8-48C358E166F1}" destId="{951F1208-B8E5-4386-8FE2-F3AEE503D5A6}" srcOrd="1" destOrd="0" parTransId="{DDA77537-4A6E-427D-BB1A-D099599D63E2}" sibTransId="{C8DDB3D1-9F88-4B85-8603-B435D72C864E}"/>
    <dgm:cxn modelId="{5CD1C793-7294-42F9-BE69-8DE8E14BF4D4}" type="presOf" srcId="{631841EC-5185-4A39-96CD-49EB00EF7474}" destId="{31A8A1B5-4CFD-4D1A-A153-43E7E07FF234}" srcOrd="0" destOrd="0" presId="urn:microsoft.com/office/officeart/2005/8/layout/vList6"/>
    <dgm:cxn modelId="{918681CB-7B0C-47BF-91D6-CCCFE56722A1}" type="presOf" srcId="{070AA540-741B-4945-AB3C-3EDDB4D56A9B}" destId="{30EDA447-4901-4A8D-AE19-E9EBE7E4284D}" srcOrd="0" destOrd="1" presId="urn:microsoft.com/office/officeart/2005/8/layout/vList6"/>
    <dgm:cxn modelId="{B4483DFD-721F-486F-9CD1-90532CBCE391}" type="presOf" srcId="{38A47A3D-060D-47D4-96D8-48C358E166F1}" destId="{1C9213C9-7D44-40CC-9B7C-A84790AA96EA}" srcOrd="0" destOrd="0" presId="urn:microsoft.com/office/officeart/2005/8/layout/vList6"/>
    <dgm:cxn modelId="{8874753A-F95F-41DC-918D-3C0956E2E8D9}" type="presParOf" srcId="{1C9213C9-7D44-40CC-9B7C-A84790AA96EA}" destId="{2B23F497-6B1B-4FAE-BB74-88FB9FFC05A2}" srcOrd="0" destOrd="0" presId="urn:microsoft.com/office/officeart/2005/8/layout/vList6"/>
    <dgm:cxn modelId="{E440A510-9306-45B4-B533-B7F2E9AEB00D}" type="presParOf" srcId="{2B23F497-6B1B-4FAE-BB74-88FB9FFC05A2}" destId="{31A8A1B5-4CFD-4D1A-A153-43E7E07FF234}" srcOrd="0" destOrd="0" presId="urn:microsoft.com/office/officeart/2005/8/layout/vList6"/>
    <dgm:cxn modelId="{F6F99B1A-2D79-4A5B-924F-4641DB806BF5}" type="presParOf" srcId="{2B23F497-6B1B-4FAE-BB74-88FB9FFC05A2}" destId="{EBC68276-0EA3-4B83-B25F-C0457F8B12E5}" srcOrd="1" destOrd="0" presId="urn:microsoft.com/office/officeart/2005/8/layout/vList6"/>
    <dgm:cxn modelId="{65D43CFC-88F3-40E4-ABAF-68E009D085CC}" type="presParOf" srcId="{1C9213C9-7D44-40CC-9B7C-A84790AA96EA}" destId="{32C966CB-99BE-4A1E-ACB5-132E3E569E13}" srcOrd="1" destOrd="0" presId="urn:microsoft.com/office/officeart/2005/8/layout/vList6"/>
    <dgm:cxn modelId="{31BF13A2-3866-4B1B-8FCB-96EADAE88DC0}" type="presParOf" srcId="{1C9213C9-7D44-40CC-9B7C-A84790AA96EA}" destId="{1E563080-B89E-4EC3-90FB-1A506FE53069}" srcOrd="2" destOrd="0" presId="urn:microsoft.com/office/officeart/2005/8/layout/vList6"/>
    <dgm:cxn modelId="{F0034DE9-03AF-40B4-BC2A-B085A80192AF}" type="presParOf" srcId="{1E563080-B89E-4EC3-90FB-1A506FE53069}" destId="{426B1181-6E96-4BFB-A5B3-CDE3BB2BC728}" srcOrd="0" destOrd="0" presId="urn:microsoft.com/office/officeart/2005/8/layout/vList6"/>
    <dgm:cxn modelId="{430F6EF0-2C89-4A43-8BFB-D7F8ECE962C9}" type="presParOf" srcId="{1E563080-B89E-4EC3-90FB-1A506FE53069}" destId="{30EDA447-4901-4A8D-AE19-E9EBE7E4284D}" srcOrd="1" destOrd="0" presId="urn:microsoft.com/office/officeart/2005/8/layout/vList6"/>
    <dgm:cxn modelId="{14EA19FA-8F23-4B59-8FEF-4254F4F9952C}" type="presParOf" srcId="{1C9213C9-7D44-40CC-9B7C-A84790AA96EA}" destId="{77F98EF9-B067-465F-BF54-28C25511152C}" srcOrd="3" destOrd="0" presId="urn:microsoft.com/office/officeart/2005/8/layout/vList6"/>
    <dgm:cxn modelId="{E4271E3A-DED8-48B0-A861-76AA7E019DE4}" type="presParOf" srcId="{1C9213C9-7D44-40CC-9B7C-A84790AA96EA}" destId="{159F97F3-F60A-407D-89E6-A00BEA3D8F9A}" srcOrd="4" destOrd="0" presId="urn:microsoft.com/office/officeart/2005/8/layout/vList6"/>
    <dgm:cxn modelId="{53C1CCCA-3105-483E-9225-02DFB6AA527E}" type="presParOf" srcId="{159F97F3-F60A-407D-89E6-A00BEA3D8F9A}" destId="{BBD0D2CA-C99D-4E80-87B2-7B2ACA991EAB}" srcOrd="0" destOrd="0" presId="urn:microsoft.com/office/officeart/2005/8/layout/vList6"/>
    <dgm:cxn modelId="{7DB7E303-8DF5-4C42-9C88-BFA9E34B828D}" type="presParOf" srcId="{159F97F3-F60A-407D-89E6-A00BEA3D8F9A}" destId="{27E0372D-6319-4142-9628-C80EA8067968}" srcOrd="1" destOrd="0" presId="urn:microsoft.com/office/officeart/2005/8/layout/vList6"/>
    <dgm:cxn modelId="{E07BEAB2-4406-4877-A396-EBBA631DC442}" type="presParOf" srcId="{1C9213C9-7D44-40CC-9B7C-A84790AA96EA}" destId="{DA4E6523-F06D-4825-A822-60BEE0D40A9F}" srcOrd="5" destOrd="0" presId="urn:microsoft.com/office/officeart/2005/8/layout/vList6"/>
    <dgm:cxn modelId="{5CCC0A3F-F5C8-41D2-A227-43CF5D14AD24}" type="presParOf" srcId="{1C9213C9-7D44-40CC-9B7C-A84790AA96EA}" destId="{E5537387-91ED-42CE-8E56-080C6556D956}" srcOrd="6" destOrd="0" presId="urn:microsoft.com/office/officeart/2005/8/layout/vList6"/>
    <dgm:cxn modelId="{663C0293-F6B5-4774-B52F-8AB8A6182067}" type="presParOf" srcId="{E5537387-91ED-42CE-8E56-080C6556D956}" destId="{DAD19AE3-B7A4-4C58-8ABB-3C8EB75C7983}" srcOrd="0" destOrd="0" presId="urn:microsoft.com/office/officeart/2005/8/layout/vList6"/>
    <dgm:cxn modelId="{0913E83A-7204-4668-A7BF-52B78738B549}" type="presParOf" srcId="{E5537387-91ED-42CE-8E56-080C6556D956}" destId="{C3FD6B37-1F8C-489D-B2F5-1A6505604D9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C84AF-E737-4A42-A0C8-FF2607D906AF}" type="doc">
      <dgm:prSet loTypeId="urn:microsoft.com/office/officeart/2005/8/layout/venn1" loCatId="relationship" qsTypeId="urn:microsoft.com/office/officeart/2005/8/quickstyle/3d1" qsCatId="3D" csTypeId="urn:microsoft.com/office/officeart/2005/8/colors/colorful5" csCatId="colorful" phldr="1"/>
      <dgm:spPr/>
      <dgm:t>
        <a:bodyPr/>
        <a:lstStyle/>
        <a:p>
          <a:endParaRPr lang="es-ES"/>
        </a:p>
      </dgm:t>
    </dgm:pt>
    <dgm:pt modelId="{EF74199F-9F98-4C4E-8AED-1E0A29678212}">
      <dgm:prSet custT="1"/>
      <dgm:spPr/>
      <dgm:t>
        <a:bodyPr/>
        <a:lstStyle/>
        <a:p>
          <a:pPr rtl="0"/>
          <a:r>
            <a:rPr lang="es-ES" sz="2000" b="1" dirty="0" smtClean="0"/>
            <a:t>Histérica</a:t>
          </a:r>
          <a:endParaRPr lang="es-ES" sz="2000" b="1" dirty="0"/>
        </a:p>
      </dgm:t>
    </dgm:pt>
    <dgm:pt modelId="{BC0A56B0-CE63-4307-AB42-8374431BF8AA}" type="parTrans" cxnId="{F305CF93-2FB6-4087-989A-E01C0088A848}">
      <dgm:prSet/>
      <dgm:spPr/>
      <dgm:t>
        <a:bodyPr/>
        <a:lstStyle/>
        <a:p>
          <a:endParaRPr lang="es-ES"/>
        </a:p>
      </dgm:t>
    </dgm:pt>
    <dgm:pt modelId="{C6674F59-452F-475D-837F-77BB1ACB87FF}" type="sibTrans" cxnId="{F305CF93-2FB6-4087-989A-E01C0088A848}">
      <dgm:prSet/>
      <dgm:spPr/>
      <dgm:t>
        <a:bodyPr/>
        <a:lstStyle/>
        <a:p>
          <a:endParaRPr lang="es-ES"/>
        </a:p>
      </dgm:t>
    </dgm:pt>
    <dgm:pt modelId="{CE1E63D8-4463-4A64-87F1-8C566A912564}">
      <dgm:prSet custT="1"/>
      <dgm:spPr/>
      <dgm:t>
        <a:bodyPr/>
        <a:lstStyle/>
        <a:p>
          <a:pPr rtl="0"/>
          <a:r>
            <a:rPr lang="es-ES" sz="2000" b="1" dirty="0" smtClean="0"/>
            <a:t>Hipocondríaca</a:t>
          </a:r>
          <a:endParaRPr lang="es-ES" sz="2000" b="1" dirty="0"/>
        </a:p>
      </dgm:t>
    </dgm:pt>
    <dgm:pt modelId="{E050A2C3-8FAB-45D2-A020-17A2586045D6}" type="parTrans" cxnId="{F471E24D-6259-4CE5-B407-2557A001F2EE}">
      <dgm:prSet/>
      <dgm:spPr/>
      <dgm:t>
        <a:bodyPr/>
        <a:lstStyle/>
        <a:p>
          <a:endParaRPr lang="es-ES"/>
        </a:p>
      </dgm:t>
    </dgm:pt>
    <dgm:pt modelId="{66E35C2E-608C-4C4D-A328-2794F71B91DE}" type="sibTrans" cxnId="{F471E24D-6259-4CE5-B407-2557A001F2EE}">
      <dgm:prSet/>
      <dgm:spPr/>
      <dgm:t>
        <a:bodyPr/>
        <a:lstStyle/>
        <a:p>
          <a:endParaRPr lang="es-ES"/>
        </a:p>
      </dgm:t>
    </dgm:pt>
    <dgm:pt modelId="{796F04BC-8CAB-451B-BCC9-9BA0DB48DC23}">
      <dgm:prSet custT="1"/>
      <dgm:spPr/>
      <dgm:t>
        <a:bodyPr/>
        <a:lstStyle/>
        <a:p>
          <a:pPr rtl="0"/>
          <a:r>
            <a:rPr lang="es-ES" sz="2000" b="1" dirty="0" smtClean="0"/>
            <a:t>Somatizadora</a:t>
          </a:r>
          <a:endParaRPr lang="es-ES" sz="2000" b="1" dirty="0"/>
        </a:p>
      </dgm:t>
    </dgm:pt>
    <dgm:pt modelId="{E6BD5933-8C47-40A2-9840-1E7F48112FCA}" type="parTrans" cxnId="{30BF3EF0-D401-4B82-AFCC-2732E402DACA}">
      <dgm:prSet/>
      <dgm:spPr/>
      <dgm:t>
        <a:bodyPr/>
        <a:lstStyle/>
        <a:p>
          <a:endParaRPr lang="es-ES"/>
        </a:p>
      </dgm:t>
    </dgm:pt>
    <dgm:pt modelId="{9AF4CEF8-A807-478A-B288-9111CCD59438}" type="sibTrans" cxnId="{30BF3EF0-D401-4B82-AFCC-2732E402DACA}">
      <dgm:prSet/>
      <dgm:spPr/>
      <dgm:t>
        <a:bodyPr/>
        <a:lstStyle/>
        <a:p>
          <a:endParaRPr lang="es-ES"/>
        </a:p>
      </dgm:t>
    </dgm:pt>
    <dgm:pt modelId="{2B1536A1-1416-4BEE-94C9-B16B1484CCC4}">
      <dgm:prSet custT="1"/>
      <dgm:spPr/>
      <dgm:t>
        <a:bodyPr/>
        <a:lstStyle/>
        <a:p>
          <a:pPr rtl="0"/>
          <a:r>
            <a:rPr lang="es-ES" sz="2000" b="1" dirty="0" smtClean="0"/>
            <a:t>Simuladora</a:t>
          </a:r>
          <a:endParaRPr lang="es-ES" sz="2000" b="1" dirty="0"/>
        </a:p>
      </dgm:t>
    </dgm:pt>
    <dgm:pt modelId="{78F78DD9-DA2E-4014-92B4-4FEF58892409}" type="parTrans" cxnId="{5A3BBEB1-0B0F-47DA-AD2A-45A47E4973BA}">
      <dgm:prSet/>
      <dgm:spPr/>
      <dgm:t>
        <a:bodyPr/>
        <a:lstStyle/>
        <a:p>
          <a:endParaRPr lang="es-ES"/>
        </a:p>
      </dgm:t>
    </dgm:pt>
    <dgm:pt modelId="{F2C9234D-B389-47AE-85A2-297815AE742B}" type="sibTrans" cxnId="{5A3BBEB1-0B0F-47DA-AD2A-45A47E4973BA}">
      <dgm:prSet/>
      <dgm:spPr/>
      <dgm:t>
        <a:bodyPr/>
        <a:lstStyle/>
        <a:p>
          <a:endParaRPr lang="es-ES"/>
        </a:p>
      </dgm:t>
    </dgm:pt>
    <dgm:pt modelId="{8A66CE8A-CF7C-4B8C-A8D9-84B53FE62762}">
      <dgm:prSet custT="1"/>
      <dgm:spPr/>
      <dgm:t>
        <a:bodyPr/>
        <a:lstStyle/>
        <a:p>
          <a:pPr rtl="0"/>
          <a:r>
            <a:rPr lang="es-ES" sz="2000" b="1" dirty="0" smtClean="0"/>
            <a:t>Rentista</a:t>
          </a:r>
          <a:endParaRPr lang="es-ES" sz="2000" b="1" dirty="0"/>
        </a:p>
      </dgm:t>
    </dgm:pt>
    <dgm:pt modelId="{C09CB153-D558-4B56-9ADD-116B0ED0F164}" type="parTrans" cxnId="{D614C2E8-B648-42A2-B3F2-A0E7E5580C55}">
      <dgm:prSet/>
      <dgm:spPr/>
      <dgm:t>
        <a:bodyPr/>
        <a:lstStyle/>
        <a:p>
          <a:endParaRPr lang="es-ES"/>
        </a:p>
      </dgm:t>
    </dgm:pt>
    <dgm:pt modelId="{33310D21-8AB9-492F-85C8-4B6EAA25552C}" type="sibTrans" cxnId="{D614C2E8-B648-42A2-B3F2-A0E7E5580C55}">
      <dgm:prSet/>
      <dgm:spPr/>
      <dgm:t>
        <a:bodyPr/>
        <a:lstStyle/>
        <a:p>
          <a:endParaRPr lang="es-ES"/>
        </a:p>
      </dgm:t>
    </dgm:pt>
    <dgm:pt modelId="{622E4647-2F59-4503-BB29-B4EE8F14C96A}">
      <dgm:prSet custT="1"/>
      <dgm:spPr/>
      <dgm:t>
        <a:bodyPr/>
        <a:lstStyle/>
        <a:p>
          <a:pPr rtl="0"/>
          <a:r>
            <a:rPr lang="es-ES" sz="2000" b="1" dirty="0" smtClean="0"/>
            <a:t>Débil de carácter</a:t>
          </a:r>
          <a:endParaRPr lang="es-ES" sz="2000" b="1" dirty="0"/>
        </a:p>
      </dgm:t>
    </dgm:pt>
    <dgm:pt modelId="{0399565C-7EF5-4EF2-B3A8-5657EA7C98BB}" type="parTrans" cxnId="{78047DCC-C736-4103-9E65-7B2F36692D84}">
      <dgm:prSet/>
      <dgm:spPr/>
      <dgm:t>
        <a:bodyPr/>
        <a:lstStyle/>
        <a:p>
          <a:endParaRPr lang="es-ES"/>
        </a:p>
      </dgm:t>
    </dgm:pt>
    <dgm:pt modelId="{C19EFAD0-80D3-46BE-A2FE-2873225DBDD7}" type="sibTrans" cxnId="{78047DCC-C736-4103-9E65-7B2F36692D84}">
      <dgm:prSet/>
      <dgm:spPr/>
      <dgm:t>
        <a:bodyPr/>
        <a:lstStyle/>
        <a:p>
          <a:endParaRPr lang="es-ES"/>
        </a:p>
      </dgm:t>
    </dgm:pt>
    <dgm:pt modelId="{D637D4B2-B7EA-4100-872A-73000C3D9CF0}">
      <dgm:prSet custT="1"/>
      <dgm:spPr/>
      <dgm:t>
        <a:bodyPr/>
        <a:lstStyle/>
        <a:p>
          <a:pPr rtl="0"/>
          <a:r>
            <a:rPr lang="es-ES" sz="2000" b="1" dirty="0" smtClean="0"/>
            <a:t>Fibromiálgica</a:t>
          </a:r>
          <a:endParaRPr lang="es-ES" sz="1900" b="1" dirty="0"/>
        </a:p>
      </dgm:t>
    </dgm:pt>
    <dgm:pt modelId="{083EDA4C-660B-4760-94B5-662384729BE4}" type="parTrans" cxnId="{6CA99BBE-5B33-44D4-A505-57291C547B78}">
      <dgm:prSet/>
      <dgm:spPr/>
      <dgm:t>
        <a:bodyPr/>
        <a:lstStyle/>
        <a:p>
          <a:endParaRPr lang="es-ES"/>
        </a:p>
      </dgm:t>
    </dgm:pt>
    <dgm:pt modelId="{E8B99DE7-3C48-4BDE-8447-1C0D9AAF1E13}" type="sibTrans" cxnId="{6CA99BBE-5B33-44D4-A505-57291C547B78}">
      <dgm:prSet/>
      <dgm:spPr/>
      <dgm:t>
        <a:bodyPr/>
        <a:lstStyle/>
        <a:p>
          <a:endParaRPr lang="es-ES"/>
        </a:p>
      </dgm:t>
    </dgm:pt>
    <dgm:pt modelId="{29F7E35F-9A71-4508-A9CF-4C04DB233D9D}" type="pres">
      <dgm:prSet presAssocID="{8EDC84AF-E737-4A42-A0C8-FF2607D906AF}" presName="compositeShape" presStyleCnt="0">
        <dgm:presLayoutVars>
          <dgm:chMax val="7"/>
          <dgm:dir/>
          <dgm:resizeHandles val="exact"/>
        </dgm:presLayoutVars>
      </dgm:prSet>
      <dgm:spPr/>
      <dgm:t>
        <a:bodyPr/>
        <a:lstStyle/>
        <a:p>
          <a:endParaRPr lang="es-ES"/>
        </a:p>
      </dgm:t>
    </dgm:pt>
    <dgm:pt modelId="{AF37CE8B-34EE-4A65-93B0-03B908EEB80A}" type="pres">
      <dgm:prSet presAssocID="{EF74199F-9F98-4C4E-8AED-1E0A29678212}" presName="circ1" presStyleLbl="vennNode1" presStyleIdx="0" presStyleCnt="7"/>
      <dgm:spPr/>
    </dgm:pt>
    <dgm:pt modelId="{91442712-376A-469D-AE3D-C546E7A6D8CD}" type="pres">
      <dgm:prSet presAssocID="{EF74199F-9F98-4C4E-8AED-1E0A29678212}" presName="circ1Tx" presStyleLbl="revTx" presStyleIdx="0" presStyleCnt="0">
        <dgm:presLayoutVars>
          <dgm:chMax val="0"/>
          <dgm:chPref val="0"/>
          <dgm:bulletEnabled val="1"/>
        </dgm:presLayoutVars>
      </dgm:prSet>
      <dgm:spPr/>
      <dgm:t>
        <a:bodyPr/>
        <a:lstStyle/>
        <a:p>
          <a:endParaRPr lang="es-ES"/>
        </a:p>
      </dgm:t>
    </dgm:pt>
    <dgm:pt modelId="{C5E05C2F-A2A2-4BC8-9AF5-FB41A168748A}" type="pres">
      <dgm:prSet presAssocID="{CE1E63D8-4463-4A64-87F1-8C566A912564}" presName="circ2" presStyleLbl="vennNode1" presStyleIdx="1" presStyleCnt="7"/>
      <dgm:spPr/>
    </dgm:pt>
    <dgm:pt modelId="{A5E0FEEE-A32F-4602-9FD0-03AB8FCF760F}" type="pres">
      <dgm:prSet presAssocID="{CE1E63D8-4463-4A64-87F1-8C566A912564}" presName="circ2Tx" presStyleLbl="revTx" presStyleIdx="0" presStyleCnt="0">
        <dgm:presLayoutVars>
          <dgm:chMax val="0"/>
          <dgm:chPref val="0"/>
          <dgm:bulletEnabled val="1"/>
        </dgm:presLayoutVars>
      </dgm:prSet>
      <dgm:spPr/>
      <dgm:t>
        <a:bodyPr/>
        <a:lstStyle/>
        <a:p>
          <a:endParaRPr lang="es-ES"/>
        </a:p>
      </dgm:t>
    </dgm:pt>
    <dgm:pt modelId="{0A6702F5-2E21-461B-8DB7-626525CE92C7}" type="pres">
      <dgm:prSet presAssocID="{796F04BC-8CAB-451B-BCC9-9BA0DB48DC23}" presName="circ3" presStyleLbl="vennNode1" presStyleIdx="2" presStyleCnt="7"/>
      <dgm:spPr/>
    </dgm:pt>
    <dgm:pt modelId="{85F6908F-B10B-4EDE-99BB-8499AA9DEC00}" type="pres">
      <dgm:prSet presAssocID="{796F04BC-8CAB-451B-BCC9-9BA0DB48DC23}" presName="circ3Tx" presStyleLbl="revTx" presStyleIdx="0" presStyleCnt="0">
        <dgm:presLayoutVars>
          <dgm:chMax val="0"/>
          <dgm:chPref val="0"/>
          <dgm:bulletEnabled val="1"/>
        </dgm:presLayoutVars>
      </dgm:prSet>
      <dgm:spPr/>
      <dgm:t>
        <a:bodyPr/>
        <a:lstStyle/>
        <a:p>
          <a:endParaRPr lang="es-ES"/>
        </a:p>
      </dgm:t>
    </dgm:pt>
    <dgm:pt modelId="{F5E24193-170F-429C-80A8-ABC83C44C827}" type="pres">
      <dgm:prSet presAssocID="{2B1536A1-1416-4BEE-94C9-B16B1484CCC4}" presName="circ4" presStyleLbl="vennNode1" presStyleIdx="3" presStyleCnt="7"/>
      <dgm:spPr/>
    </dgm:pt>
    <dgm:pt modelId="{355B97C2-7944-47B5-A2B2-7B957C102B23}" type="pres">
      <dgm:prSet presAssocID="{2B1536A1-1416-4BEE-94C9-B16B1484CCC4}" presName="circ4Tx" presStyleLbl="revTx" presStyleIdx="0" presStyleCnt="0">
        <dgm:presLayoutVars>
          <dgm:chMax val="0"/>
          <dgm:chPref val="0"/>
          <dgm:bulletEnabled val="1"/>
        </dgm:presLayoutVars>
      </dgm:prSet>
      <dgm:spPr/>
      <dgm:t>
        <a:bodyPr/>
        <a:lstStyle/>
        <a:p>
          <a:endParaRPr lang="es-ES"/>
        </a:p>
      </dgm:t>
    </dgm:pt>
    <dgm:pt modelId="{5A65D932-C5EA-47A6-9255-C8C11CED4824}" type="pres">
      <dgm:prSet presAssocID="{8A66CE8A-CF7C-4B8C-A8D9-84B53FE62762}" presName="circ5" presStyleLbl="vennNode1" presStyleIdx="4" presStyleCnt="7"/>
      <dgm:spPr/>
    </dgm:pt>
    <dgm:pt modelId="{7EAD4B26-D2C3-4DF7-97C7-5A6E0CDBBD24}" type="pres">
      <dgm:prSet presAssocID="{8A66CE8A-CF7C-4B8C-A8D9-84B53FE62762}" presName="circ5Tx" presStyleLbl="revTx" presStyleIdx="0" presStyleCnt="0">
        <dgm:presLayoutVars>
          <dgm:chMax val="0"/>
          <dgm:chPref val="0"/>
          <dgm:bulletEnabled val="1"/>
        </dgm:presLayoutVars>
      </dgm:prSet>
      <dgm:spPr/>
      <dgm:t>
        <a:bodyPr/>
        <a:lstStyle/>
        <a:p>
          <a:endParaRPr lang="es-ES"/>
        </a:p>
      </dgm:t>
    </dgm:pt>
    <dgm:pt modelId="{FE0B53F2-7612-444E-B692-79D498F53A79}" type="pres">
      <dgm:prSet presAssocID="{622E4647-2F59-4503-BB29-B4EE8F14C96A}" presName="circ6" presStyleLbl="vennNode1" presStyleIdx="5" presStyleCnt="7"/>
      <dgm:spPr/>
    </dgm:pt>
    <dgm:pt modelId="{0A4D21C0-417A-4674-A5F9-1CAD585F7A96}" type="pres">
      <dgm:prSet presAssocID="{622E4647-2F59-4503-BB29-B4EE8F14C96A}" presName="circ6Tx" presStyleLbl="revTx" presStyleIdx="0" presStyleCnt="0">
        <dgm:presLayoutVars>
          <dgm:chMax val="0"/>
          <dgm:chPref val="0"/>
          <dgm:bulletEnabled val="1"/>
        </dgm:presLayoutVars>
      </dgm:prSet>
      <dgm:spPr/>
      <dgm:t>
        <a:bodyPr/>
        <a:lstStyle/>
        <a:p>
          <a:endParaRPr lang="es-ES"/>
        </a:p>
      </dgm:t>
    </dgm:pt>
    <dgm:pt modelId="{07E9172A-D00D-4843-AF0E-0A2AABE78ECA}" type="pres">
      <dgm:prSet presAssocID="{D637D4B2-B7EA-4100-872A-73000C3D9CF0}" presName="circ7" presStyleLbl="vennNode1" presStyleIdx="6" presStyleCnt="7"/>
      <dgm:spPr/>
    </dgm:pt>
    <dgm:pt modelId="{9C606F1A-E77A-4D5C-8D84-132004DCC5E8}" type="pres">
      <dgm:prSet presAssocID="{D637D4B2-B7EA-4100-872A-73000C3D9CF0}" presName="circ7Tx" presStyleLbl="revTx" presStyleIdx="0" presStyleCnt="0">
        <dgm:presLayoutVars>
          <dgm:chMax val="0"/>
          <dgm:chPref val="0"/>
          <dgm:bulletEnabled val="1"/>
        </dgm:presLayoutVars>
      </dgm:prSet>
      <dgm:spPr/>
      <dgm:t>
        <a:bodyPr/>
        <a:lstStyle/>
        <a:p>
          <a:endParaRPr lang="es-ES"/>
        </a:p>
      </dgm:t>
    </dgm:pt>
  </dgm:ptLst>
  <dgm:cxnLst>
    <dgm:cxn modelId="{2811A970-5356-4423-BCD3-8AEC846BE85C}" type="presOf" srcId="{8A66CE8A-CF7C-4B8C-A8D9-84B53FE62762}" destId="{7EAD4B26-D2C3-4DF7-97C7-5A6E0CDBBD24}" srcOrd="0" destOrd="0" presId="urn:microsoft.com/office/officeart/2005/8/layout/venn1"/>
    <dgm:cxn modelId="{78047DCC-C736-4103-9E65-7B2F36692D84}" srcId="{8EDC84AF-E737-4A42-A0C8-FF2607D906AF}" destId="{622E4647-2F59-4503-BB29-B4EE8F14C96A}" srcOrd="5" destOrd="0" parTransId="{0399565C-7EF5-4EF2-B3A8-5657EA7C98BB}" sibTransId="{C19EFAD0-80D3-46BE-A2FE-2873225DBDD7}"/>
    <dgm:cxn modelId="{F305CF93-2FB6-4087-989A-E01C0088A848}" srcId="{8EDC84AF-E737-4A42-A0C8-FF2607D906AF}" destId="{EF74199F-9F98-4C4E-8AED-1E0A29678212}" srcOrd="0" destOrd="0" parTransId="{BC0A56B0-CE63-4307-AB42-8374431BF8AA}" sibTransId="{C6674F59-452F-475D-837F-77BB1ACB87FF}"/>
    <dgm:cxn modelId="{D614C2E8-B648-42A2-B3F2-A0E7E5580C55}" srcId="{8EDC84AF-E737-4A42-A0C8-FF2607D906AF}" destId="{8A66CE8A-CF7C-4B8C-A8D9-84B53FE62762}" srcOrd="4" destOrd="0" parTransId="{C09CB153-D558-4B56-9ADD-116B0ED0F164}" sibTransId="{33310D21-8AB9-492F-85C8-4B6EAA25552C}"/>
    <dgm:cxn modelId="{9CECD6BF-B00B-419B-A68E-0FF7C3E22028}" type="presOf" srcId="{EF74199F-9F98-4C4E-8AED-1E0A29678212}" destId="{91442712-376A-469D-AE3D-C546E7A6D8CD}" srcOrd="0" destOrd="0" presId="urn:microsoft.com/office/officeart/2005/8/layout/venn1"/>
    <dgm:cxn modelId="{39B604B3-EF13-413B-95D3-BB9B5D1691A3}" type="presOf" srcId="{796F04BC-8CAB-451B-BCC9-9BA0DB48DC23}" destId="{85F6908F-B10B-4EDE-99BB-8499AA9DEC00}" srcOrd="0" destOrd="0" presId="urn:microsoft.com/office/officeart/2005/8/layout/venn1"/>
    <dgm:cxn modelId="{30BF3EF0-D401-4B82-AFCC-2732E402DACA}" srcId="{8EDC84AF-E737-4A42-A0C8-FF2607D906AF}" destId="{796F04BC-8CAB-451B-BCC9-9BA0DB48DC23}" srcOrd="2" destOrd="0" parTransId="{E6BD5933-8C47-40A2-9840-1E7F48112FCA}" sibTransId="{9AF4CEF8-A807-478A-B288-9111CCD59438}"/>
    <dgm:cxn modelId="{018394E6-9DFC-4128-A97F-02E1C9C43CF7}" type="presOf" srcId="{2B1536A1-1416-4BEE-94C9-B16B1484CCC4}" destId="{355B97C2-7944-47B5-A2B2-7B957C102B23}" srcOrd="0" destOrd="0" presId="urn:microsoft.com/office/officeart/2005/8/layout/venn1"/>
    <dgm:cxn modelId="{5A3BBEB1-0B0F-47DA-AD2A-45A47E4973BA}" srcId="{8EDC84AF-E737-4A42-A0C8-FF2607D906AF}" destId="{2B1536A1-1416-4BEE-94C9-B16B1484CCC4}" srcOrd="3" destOrd="0" parTransId="{78F78DD9-DA2E-4014-92B4-4FEF58892409}" sibTransId="{F2C9234D-B389-47AE-85A2-297815AE742B}"/>
    <dgm:cxn modelId="{69C53721-1ED6-4CB8-807F-A0A56D0F5E19}" type="presOf" srcId="{D637D4B2-B7EA-4100-872A-73000C3D9CF0}" destId="{9C606F1A-E77A-4D5C-8D84-132004DCC5E8}" srcOrd="0" destOrd="0" presId="urn:microsoft.com/office/officeart/2005/8/layout/venn1"/>
    <dgm:cxn modelId="{F0249B64-425C-4ADC-8B28-986E325B7C52}" type="presOf" srcId="{622E4647-2F59-4503-BB29-B4EE8F14C96A}" destId="{0A4D21C0-417A-4674-A5F9-1CAD585F7A96}" srcOrd="0" destOrd="0" presId="urn:microsoft.com/office/officeart/2005/8/layout/venn1"/>
    <dgm:cxn modelId="{7F3AC87A-D17A-42E7-9CDF-D050B4BB2B5A}" type="presOf" srcId="{CE1E63D8-4463-4A64-87F1-8C566A912564}" destId="{A5E0FEEE-A32F-4602-9FD0-03AB8FCF760F}" srcOrd="0" destOrd="0" presId="urn:microsoft.com/office/officeart/2005/8/layout/venn1"/>
    <dgm:cxn modelId="{6CA99BBE-5B33-44D4-A505-57291C547B78}" srcId="{8EDC84AF-E737-4A42-A0C8-FF2607D906AF}" destId="{D637D4B2-B7EA-4100-872A-73000C3D9CF0}" srcOrd="6" destOrd="0" parTransId="{083EDA4C-660B-4760-94B5-662384729BE4}" sibTransId="{E8B99DE7-3C48-4BDE-8447-1C0D9AAF1E13}"/>
    <dgm:cxn modelId="{F471E24D-6259-4CE5-B407-2557A001F2EE}" srcId="{8EDC84AF-E737-4A42-A0C8-FF2607D906AF}" destId="{CE1E63D8-4463-4A64-87F1-8C566A912564}" srcOrd="1" destOrd="0" parTransId="{E050A2C3-8FAB-45D2-A020-17A2586045D6}" sibTransId="{66E35C2E-608C-4C4D-A328-2794F71B91DE}"/>
    <dgm:cxn modelId="{BBC760D6-FFC7-4CE6-93ED-71D38ACAF149}" type="presOf" srcId="{8EDC84AF-E737-4A42-A0C8-FF2607D906AF}" destId="{29F7E35F-9A71-4508-A9CF-4C04DB233D9D}" srcOrd="0" destOrd="0" presId="urn:microsoft.com/office/officeart/2005/8/layout/venn1"/>
    <dgm:cxn modelId="{AB774881-1FAC-419A-9CDC-C8E50111A389}" type="presParOf" srcId="{29F7E35F-9A71-4508-A9CF-4C04DB233D9D}" destId="{AF37CE8B-34EE-4A65-93B0-03B908EEB80A}" srcOrd="0" destOrd="0" presId="urn:microsoft.com/office/officeart/2005/8/layout/venn1"/>
    <dgm:cxn modelId="{982B9B64-95D9-4AAF-8CE5-2F6B22F2CDF7}" type="presParOf" srcId="{29F7E35F-9A71-4508-A9CF-4C04DB233D9D}" destId="{91442712-376A-469D-AE3D-C546E7A6D8CD}" srcOrd="1" destOrd="0" presId="urn:microsoft.com/office/officeart/2005/8/layout/venn1"/>
    <dgm:cxn modelId="{C315146E-C99E-418B-B3C4-0B401F3E07A5}" type="presParOf" srcId="{29F7E35F-9A71-4508-A9CF-4C04DB233D9D}" destId="{C5E05C2F-A2A2-4BC8-9AF5-FB41A168748A}" srcOrd="2" destOrd="0" presId="urn:microsoft.com/office/officeart/2005/8/layout/venn1"/>
    <dgm:cxn modelId="{8C430225-08A3-49C1-BB09-0DB225198F71}" type="presParOf" srcId="{29F7E35F-9A71-4508-A9CF-4C04DB233D9D}" destId="{A5E0FEEE-A32F-4602-9FD0-03AB8FCF760F}" srcOrd="3" destOrd="0" presId="urn:microsoft.com/office/officeart/2005/8/layout/venn1"/>
    <dgm:cxn modelId="{215BCAD3-A806-4DA7-A29B-F6EB559558C8}" type="presParOf" srcId="{29F7E35F-9A71-4508-A9CF-4C04DB233D9D}" destId="{0A6702F5-2E21-461B-8DB7-626525CE92C7}" srcOrd="4" destOrd="0" presId="urn:microsoft.com/office/officeart/2005/8/layout/venn1"/>
    <dgm:cxn modelId="{8486F787-66E8-438C-BC78-3E27E12723E5}" type="presParOf" srcId="{29F7E35F-9A71-4508-A9CF-4C04DB233D9D}" destId="{85F6908F-B10B-4EDE-99BB-8499AA9DEC00}" srcOrd="5" destOrd="0" presId="urn:microsoft.com/office/officeart/2005/8/layout/venn1"/>
    <dgm:cxn modelId="{C340D243-C6FB-4703-9FF3-E335CE8CABAB}" type="presParOf" srcId="{29F7E35F-9A71-4508-A9CF-4C04DB233D9D}" destId="{F5E24193-170F-429C-80A8-ABC83C44C827}" srcOrd="6" destOrd="0" presId="urn:microsoft.com/office/officeart/2005/8/layout/venn1"/>
    <dgm:cxn modelId="{045F9B0F-A466-44F6-B849-9BE03D23407D}" type="presParOf" srcId="{29F7E35F-9A71-4508-A9CF-4C04DB233D9D}" destId="{355B97C2-7944-47B5-A2B2-7B957C102B23}" srcOrd="7" destOrd="0" presId="urn:microsoft.com/office/officeart/2005/8/layout/venn1"/>
    <dgm:cxn modelId="{FA3D1D17-F7C2-4329-A8DC-7F9DE94F3383}" type="presParOf" srcId="{29F7E35F-9A71-4508-A9CF-4C04DB233D9D}" destId="{5A65D932-C5EA-47A6-9255-C8C11CED4824}" srcOrd="8" destOrd="0" presId="urn:microsoft.com/office/officeart/2005/8/layout/venn1"/>
    <dgm:cxn modelId="{35622641-F4DE-4931-AC76-C037A5B6E010}" type="presParOf" srcId="{29F7E35F-9A71-4508-A9CF-4C04DB233D9D}" destId="{7EAD4B26-D2C3-4DF7-97C7-5A6E0CDBBD24}" srcOrd="9" destOrd="0" presId="urn:microsoft.com/office/officeart/2005/8/layout/venn1"/>
    <dgm:cxn modelId="{0E418F0F-E548-4ED5-A8BE-B3AA3CA63B36}" type="presParOf" srcId="{29F7E35F-9A71-4508-A9CF-4C04DB233D9D}" destId="{FE0B53F2-7612-444E-B692-79D498F53A79}" srcOrd="10" destOrd="0" presId="urn:microsoft.com/office/officeart/2005/8/layout/venn1"/>
    <dgm:cxn modelId="{B69E70F1-3F9E-42AE-8568-EF3B8353DE3F}" type="presParOf" srcId="{29F7E35F-9A71-4508-A9CF-4C04DB233D9D}" destId="{0A4D21C0-417A-4674-A5F9-1CAD585F7A96}" srcOrd="11" destOrd="0" presId="urn:microsoft.com/office/officeart/2005/8/layout/venn1"/>
    <dgm:cxn modelId="{B927A7ED-9515-4052-9296-78CF37558BA1}" type="presParOf" srcId="{29F7E35F-9A71-4508-A9CF-4C04DB233D9D}" destId="{07E9172A-D00D-4843-AF0E-0A2AABE78ECA}" srcOrd="12" destOrd="0" presId="urn:microsoft.com/office/officeart/2005/8/layout/venn1"/>
    <dgm:cxn modelId="{D11611E7-270C-4539-87E5-9428EA1981E3}" type="presParOf" srcId="{29F7E35F-9A71-4508-A9CF-4C04DB233D9D}" destId="{9C606F1A-E77A-4D5C-8D84-132004DCC5E8}" srcOrd="1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F8231-6F89-4AF6-8929-CDC5B3714C0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BD11F2AF-4B20-4746-AB5D-37F9EC557AB4}">
      <dgm:prSet phldrT="[Texto]" custT="1"/>
      <dgm:spPr>
        <a:solidFill>
          <a:srgbClr val="57DCF7"/>
        </a:solidFill>
        <a:ln>
          <a:solidFill>
            <a:schemeClr val="tx1"/>
          </a:solidFill>
        </a:ln>
      </dgm:spPr>
      <dgm:t>
        <a:bodyPr/>
        <a:lstStyle/>
        <a:p>
          <a:r>
            <a:rPr lang="es-ES" sz="2000" dirty="0" smtClean="0">
              <a:solidFill>
                <a:schemeClr val="tx1"/>
              </a:solidFill>
            </a:rPr>
            <a:t>Estímulos irrelevantes</a:t>
          </a:r>
          <a:endParaRPr lang="es-ES" sz="2000" dirty="0">
            <a:solidFill>
              <a:schemeClr val="tx1"/>
            </a:solidFill>
          </a:endParaRPr>
        </a:p>
      </dgm:t>
    </dgm:pt>
    <dgm:pt modelId="{87A4C419-11C9-4232-99BE-3FCE2E2E19E7}" type="parTrans" cxnId="{99D5E3A3-4DAC-42ED-BBA1-68E04E967AD5}">
      <dgm:prSet/>
      <dgm:spPr/>
      <dgm:t>
        <a:bodyPr/>
        <a:lstStyle/>
        <a:p>
          <a:endParaRPr lang="es-ES"/>
        </a:p>
      </dgm:t>
    </dgm:pt>
    <dgm:pt modelId="{D664D6F0-6DD3-4724-B136-B12973B67328}" type="sibTrans" cxnId="{99D5E3A3-4DAC-42ED-BBA1-68E04E967AD5}">
      <dgm:prSet/>
      <dgm:spPr/>
      <dgm:t>
        <a:bodyPr/>
        <a:lstStyle/>
        <a:p>
          <a:endParaRPr lang="es-ES" dirty="0"/>
        </a:p>
      </dgm:t>
    </dgm:pt>
    <dgm:pt modelId="{B06D5377-2AFD-4666-83B2-11266C1B8C40}">
      <dgm:prSet phldrT="[Texto]" custT="1"/>
      <dgm:spPr>
        <a:solidFill>
          <a:srgbClr val="92D050"/>
        </a:solidFill>
        <a:ln>
          <a:solidFill>
            <a:schemeClr val="tx1"/>
          </a:solidFill>
        </a:ln>
      </dgm:spPr>
      <dgm:t>
        <a:bodyPr/>
        <a:lstStyle/>
        <a:p>
          <a:r>
            <a:rPr lang="es-ES" sz="1800" dirty="0" smtClean="0">
              <a:solidFill>
                <a:schemeClr val="tx1"/>
              </a:solidFill>
            </a:rPr>
            <a:t>Activan neuronas y se amplifican señales</a:t>
          </a:r>
          <a:endParaRPr lang="es-ES" sz="1800" dirty="0">
            <a:solidFill>
              <a:schemeClr val="tx1"/>
            </a:solidFill>
          </a:endParaRPr>
        </a:p>
      </dgm:t>
    </dgm:pt>
    <dgm:pt modelId="{4DAAA80D-0827-4BCA-8AD1-F71B6A9F2C8E}" type="parTrans" cxnId="{0E0654F8-3187-4FAD-B0DA-A49D76D4FD86}">
      <dgm:prSet/>
      <dgm:spPr/>
      <dgm:t>
        <a:bodyPr/>
        <a:lstStyle/>
        <a:p>
          <a:endParaRPr lang="es-ES"/>
        </a:p>
      </dgm:t>
    </dgm:pt>
    <dgm:pt modelId="{B875877C-BE56-4ADD-B9A6-DDA95C82ABCE}" type="sibTrans" cxnId="{0E0654F8-3187-4FAD-B0DA-A49D76D4FD86}">
      <dgm:prSet/>
      <dgm:spPr/>
      <dgm:t>
        <a:bodyPr/>
        <a:lstStyle/>
        <a:p>
          <a:endParaRPr lang="es-ES" dirty="0"/>
        </a:p>
      </dgm:t>
    </dgm:pt>
    <dgm:pt modelId="{475A7A30-7171-4F6C-B20C-F999261A7677}">
      <dgm:prSet phldrT="[Texto]" custT="1"/>
      <dgm:spPr>
        <a:solidFill>
          <a:srgbClr val="FF9900"/>
        </a:solidFill>
        <a:ln>
          <a:solidFill>
            <a:schemeClr val="tx1"/>
          </a:solidFill>
        </a:ln>
      </dgm:spPr>
      <dgm:t>
        <a:bodyPr/>
        <a:lstStyle/>
        <a:p>
          <a:r>
            <a:rPr lang="es-ES" sz="1800" dirty="0" smtClean="0">
              <a:solidFill>
                <a:schemeClr val="tx1"/>
              </a:solidFill>
            </a:rPr>
            <a:t>Lo que debería inhibir esos estímulos, cesa</a:t>
          </a:r>
          <a:endParaRPr lang="es-ES" sz="1800" dirty="0">
            <a:solidFill>
              <a:schemeClr val="tx1"/>
            </a:solidFill>
          </a:endParaRPr>
        </a:p>
      </dgm:t>
    </dgm:pt>
    <dgm:pt modelId="{CD00E930-F29E-4EB6-B06A-B2FC8DE16FF8}" type="parTrans" cxnId="{380C993D-7E11-4A77-8135-D1D4BFBD1403}">
      <dgm:prSet/>
      <dgm:spPr/>
      <dgm:t>
        <a:bodyPr/>
        <a:lstStyle/>
        <a:p>
          <a:endParaRPr lang="es-ES"/>
        </a:p>
      </dgm:t>
    </dgm:pt>
    <dgm:pt modelId="{5574D1B8-9118-46D3-8C85-BF5870CB0953}" type="sibTrans" cxnId="{380C993D-7E11-4A77-8135-D1D4BFBD1403}">
      <dgm:prSet/>
      <dgm:spPr/>
      <dgm:t>
        <a:bodyPr/>
        <a:lstStyle/>
        <a:p>
          <a:endParaRPr lang="es-ES" dirty="0"/>
        </a:p>
      </dgm:t>
    </dgm:pt>
    <dgm:pt modelId="{072FB75E-81CC-4939-AD80-22BD66EB64C8}">
      <dgm:prSet phldrT="[Texto]" custT="1"/>
      <dgm:spPr>
        <a:solidFill>
          <a:srgbClr val="AA72D4"/>
        </a:solidFill>
        <a:ln>
          <a:solidFill>
            <a:schemeClr val="tx1"/>
          </a:solidFill>
        </a:ln>
      </dgm:spPr>
      <dgm:t>
        <a:bodyPr/>
        <a:lstStyle/>
        <a:p>
          <a:r>
            <a:rPr lang="es-ES" sz="2000" dirty="0" smtClean="0">
              <a:solidFill>
                <a:schemeClr val="tx1"/>
              </a:solidFill>
            </a:rPr>
            <a:t>El dolor puede ser impredecible</a:t>
          </a:r>
          <a:endParaRPr lang="es-ES" sz="2000" dirty="0">
            <a:solidFill>
              <a:schemeClr val="tx1"/>
            </a:solidFill>
          </a:endParaRPr>
        </a:p>
      </dgm:t>
    </dgm:pt>
    <dgm:pt modelId="{E1EDBA14-0734-43FD-ABAD-CAC5C6699101}" type="parTrans" cxnId="{0613F878-F42D-4844-9665-9739C770C465}">
      <dgm:prSet/>
      <dgm:spPr/>
      <dgm:t>
        <a:bodyPr/>
        <a:lstStyle/>
        <a:p>
          <a:endParaRPr lang="es-ES"/>
        </a:p>
      </dgm:t>
    </dgm:pt>
    <dgm:pt modelId="{5D5B6435-26C1-4DE2-98D1-1127232913F6}" type="sibTrans" cxnId="{0613F878-F42D-4844-9665-9739C770C465}">
      <dgm:prSet/>
      <dgm:spPr/>
      <dgm:t>
        <a:bodyPr/>
        <a:lstStyle/>
        <a:p>
          <a:endParaRPr lang="es-ES" dirty="0"/>
        </a:p>
      </dgm:t>
    </dgm:pt>
    <dgm:pt modelId="{15114885-05DC-4BB1-B3AF-CC0A64D1EFDE}">
      <dgm:prSet phldrT="[Texto]"/>
      <dgm:spPr>
        <a:solidFill>
          <a:srgbClr val="E3737B"/>
        </a:solidFill>
        <a:ln>
          <a:solidFill>
            <a:schemeClr val="tx1"/>
          </a:solidFill>
        </a:ln>
      </dgm:spPr>
      <dgm:t>
        <a:bodyPr/>
        <a:lstStyle/>
        <a:p>
          <a:r>
            <a:rPr lang="es-ES" dirty="0" smtClean="0">
              <a:solidFill>
                <a:schemeClr val="tx1"/>
              </a:solidFill>
            </a:rPr>
            <a:t>La memoria del dolor es una memoria emocional</a:t>
          </a:r>
          <a:endParaRPr lang="es-ES" dirty="0">
            <a:solidFill>
              <a:schemeClr val="tx1"/>
            </a:solidFill>
          </a:endParaRPr>
        </a:p>
      </dgm:t>
    </dgm:pt>
    <dgm:pt modelId="{8A63528E-B81D-4B97-BA66-0DFB3A3E2669}" type="parTrans" cxnId="{40EB91CD-A7A2-41A8-8146-B7AC0F7C68C5}">
      <dgm:prSet/>
      <dgm:spPr/>
      <dgm:t>
        <a:bodyPr/>
        <a:lstStyle/>
        <a:p>
          <a:endParaRPr lang="es-ES"/>
        </a:p>
      </dgm:t>
    </dgm:pt>
    <dgm:pt modelId="{32FBDC14-BDCD-4CA7-8CAD-7E78E93B94C5}" type="sibTrans" cxnId="{40EB91CD-A7A2-41A8-8146-B7AC0F7C68C5}">
      <dgm:prSet/>
      <dgm:spPr/>
      <dgm:t>
        <a:bodyPr/>
        <a:lstStyle/>
        <a:p>
          <a:endParaRPr lang="es-ES" dirty="0"/>
        </a:p>
      </dgm:t>
    </dgm:pt>
    <dgm:pt modelId="{EAB87782-2BFF-4803-ABCC-A74A44865E9F}" type="pres">
      <dgm:prSet presAssocID="{E6AF8231-6F89-4AF6-8929-CDC5B3714C05}" presName="cycle" presStyleCnt="0">
        <dgm:presLayoutVars>
          <dgm:dir/>
          <dgm:resizeHandles val="exact"/>
        </dgm:presLayoutVars>
      </dgm:prSet>
      <dgm:spPr/>
      <dgm:t>
        <a:bodyPr/>
        <a:lstStyle/>
        <a:p>
          <a:endParaRPr lang="es-ES"/>
        </a:p>
      </dgm:t>
    </dgm:pt>
    <dgm:pt modelId="{CDE60DE5-8474-4AB7-B88C-65D42EF0B1B7}" type="pres">
      <dgm:prSet presAssocID="{BD11F2AF-4B20-4746-AB5D-37F9EC557AB4}" presName="node" presStyleLbl="node1" presStyleIdx="0" presStyleCnt="5">
        <dgm:presLayoutVars>
          <dgm:bulletEnabled val="1"/>
        </dgm:presLayoutVars>
      </dgm:prSet>
      <dgm:spPr/>
      <dgm:t>
        <a:bodyPr/>
        <a:lstStyle/>
        <a:p>
          <a:endParaRPr lang="es-ES"/>
        </a:p>
      </dgm:t>
    </dgm:pt>
    <dgm:pt modelId="{041553F8-2858-4962-88F4-17D1A103CF2F}" type="pres">
      <dgm:prSet presAssocID="{BD11F2AF-4B20-4746-AB5D-37F9EC557AB4}" presName="spNode" presStyleCnt="0"/>
      <dgm:spPr/>
    </dgm:pt>
    <dgm:pt modelId="{2B105CB8-6CCF-447F-A1F9-518D01251218}" type="pres">
      <dgm:prSet presAssocID="{D664D6F0-6DD3-4724-B136-B12973B67328}" presName="sibTrans" presStyleLbl="sibTrans1D1" presStyleIdx="0" presStyleCnt="5"/>
      <dgm:spPr/>
      <dgm:t>
        <a:bodyPr/>
        <a:lstStyle/>
        <a:p>
          <a:endParaRPr lang="es-ES"/>
        </a:p>
      </dgm:t>
    </dgm:pt>
    <dgm:pt modelId="{D0617D28-08F6-48EB-8E09-D76F3157DB4C}" type="pres">
      <dgm:prSet presAssocID="{B06D5377-2AFD-4666-83B2-11266C1B8C40}" presName="node" presStyleLbl="node1" presStyleIdx="1" presStyleCnt="5">
        <dgm:presLayoutVars>
          <dgm:bulletEnabled val="1"/>
        </dgm:presLayoutVars>
      </dgm:prSet>
      <dgm:spPr/>
      <dgm:t>
        <a:bodyPr/>
        <a:lstStyle/>
        <a:p>
          <a:endParaRPr lang="es-ES"/>
        </a:p>
      </dgm:t>
    </dgm:pt>
    <dgm:pt modelId="{FDF778BD-4A61-436D-908F-A65F8EDE62F3}" type="pres">
      <dgm:prSet presAssocID="{B06D5377-2AFD-4666-83B2-11266C1B8C40}" presName="spNode" presStyleCnt="0"/>
      <dgm:spPr/>
    </dgm:pt>
    <dgm:pt modelId="{EA52ADAA-D0DF-4A0C-92BC-940EFED5B4C6}" type="pres">
      <dgm:prSet presAssocID="{B875877C-BE56-4ADD-B9A6-DDA95C82ABCE}" presName="sibTrans" presStyleLbl="sibTrans1D1" presStyleIdx="1" presStyleCnt="5"/>
      <dgm:spPr/>
      <dgm:t>
        <a:bodyPr/>
        <a:lstStyle/>
        <a:p>
          <a:endParaRPr lang="es-ES"/>
        </a:p>
      </dgm:t>
    </dgm:pt>
    <dgm:pt modelId="{735D7BF4-86D3-4A58-9854-7B87B5897542}" type="pres">
      <dgm:prSet presAssocID="{475A7A30-7171-4F6C-B20C-F999261A7677}" presName="node" presStyleLbl="node1" presStyleIdx="2" presStyleCnt="5">
        <dgm:presLayoutVars>
          <dgm:bulletEnabled val="1"/>
        </dgm:presLayoutVars>
      </dgm:prSet>
      <dgm:spPr/>
      <dgm:t>
        <a:bodyPr/>
        <a:lstStyle/>
        <a:p>
          <a:endParaRPr lang="es-ES"/>
        </a:p>
      </dgm:t>
    </dgm:pt>
    <dgm:pt modelId="{05357FF2-049F-42A3-87F9-60B848EADCDB}" type="pres">
      <dgm:prSet presAssocID="{475A7A30-7171-4F6C-B20C-F999261A7677}" presName="spNode" presStyleCnt="0"/>
      <dgm:spPr/>
    </dgm:pt>
    <dgm:pt modelId="{6153F9B4-68BD-4D68-B6EA-93B85DD75786}" type="pres">
      <dgm:prSet presAssocID="{5574D1B8-9118-46D3-8C85-BF5870CB0953}" presName="sibTrans" presStyleLbl="sibTrans1D1" presStyleIdx="2" presStyleCnt="5"/>
      <dgm:spPr/>
      <dgm:t>
        <a:bodyPr/>
        <a:lstStyle/>
        <a:p>
          <a:endParaRPr lang="es-ES"/>
        </a:p>
      </dgm:t>
    </dgm:pt>
    <dgm:pt modelId="{EE426EF9-8E1F-4654-8448-A89289398652}" type="pres">
      <dgm:prSet presAssocID="{072FB75E-81CC-4939-AD80-22BD66EB64C8}" presName="node" presStyleLbl="node1" presStyleIdx="3" presStyleCnt="5">
        <dgm:presLayoutVars>
          <dgm:bulletEnabled val="1"/>
        </dgm:presLayoutVars>
      </dgm:prSet>
      <dgm:spPr/>
      <dgm:t>
        <a:bodyPr/>
        <a:lstStyle/>
        <a:p>
          <a:endParaRPr lang="es-ES"/>
        </a:p>
      </dgm:t>
    </dgm:pt>
    <dgm:pt modelId="{9BB54A66-10DC-49EA-B333-0B8F64F6ED8A}" type="pres">
      <dgm:prSet presAssocID="{072FB75E-81CC-4939-AD80-22BD66EB64C8}" presName="spNode" presStyleCnt="0"/>
      <dgm:spPr/>
    </dgm:pt>
    <dgm:pt modelId="{67A7BC4F-0B37-45F9-BCE9-11FEEA7ADF7C}" type="pres">
      <dgm:prSet presAssocID="{5D5B6435-26C1-4DE2-98D1-1127232913F6}" presName="sibTrans" presStyleLbl="sibTrans1D1" presStyleIdx="3" presStyleCnt="5"/>
      <dgm:spPr/>
      <dgm:t>
        <a:bodyPr/>
        <a:lstStyle/>
        <a:p>
          <a:endParaRPr lang="es-ES"/>
        </a:p>
      </dgm:t>
    </dgm:pt>
    <dgm:pt modelId="{9B3EED3F-35AF-454B-BDB8-CBB2A8238526}" type="pres">
      <dgm:prSet presAssocID="{15114885-05DC-4BB1-B3AF-CC0A64D1EFDE}" presName="node" presStyleLbl="node1" presStyleIdx="4" presStyleCnt="5">
        <dgm:presLayoutVars>
          <dgm:bulletEnabled val="1"/>
        </dgm:presLayoutVars>
      </dgm:prSet>
      <dgm:spPr/>
      <dgm:t>
        <a:bodyPr/>
        <a:lstStyle/>
        <a:p>
          <a:endParaRPr lang="es-ES"/>
        </a:p>
      </dgm:t>
    </dgm:pt>
    <dgm:pt modelId="{11C7BE14-F239-4CA2-AACA-FADA002A4782}" type="pres">
      <dgm:prSet presAssocID="{15114885-05DC-4BB1-B3AF-CC0A64D1EFDE}" presName="spNode" presStyleCnt="0"/>
      <dgm:spPr/>
    </dgm:pt>
    <dgm:pt modelId="{21FE3600-D211-4065-AB89-D70A8643DFB5}" type="pres">
      <dgm:prSet presAssocID="{32FBDC14-BDCD-4CA7-8CAD-7E78E93B94C5}" presName="sibTrans" presStyleLbl="sibTrans1D1" presStyleIdx="4" presStyleCnt="5"/>
      <dgm:spPr/>
      <dgm:t>
        <a:bodyPr/>
        <a:lstStyle/>
        <a:p>
          <a:endParaRPr lang="es-ES"/>
        </a:p>
      </dgm:t>
    </dgm:pt>
  </dgm:ptLst>
  <dgm:cxnLst>
    <dgm:cxn modelId="{C20F6B95-A2F6-4217-B284-805C75FFD260}" type="presOf" srcId="{475A7A30-7171-4F6C-B20C-F999261A7677}" destId="{735D7BF4-86D3-4A58-9854-7B87B5897542}" srcOrd="0" destOrd="0" presId="urn:microsoft.com/office/officeart/2005/8/layout/cycle5"/>
    <dgm:cxn modelId="{0613F878-F42D-4844-9665-9739C770C465}" srcId="{E6AF8231-6F89-4AF6-8929-CDC5B3714C05}" destId="{072FB75E-81CC-4939-AD80-22BD66EB64C8}" srcOrd="3" destOrd="0" parTransId="{E1EDBA14-0734-43FD-ABAD-CAC5C6699101}" sibTransId="{5D5B6435-26C1-4DE2-98D1-1127232913F6}"/>
    <dgm:cxn modelId="{A868E317-6225-4B34-97E2-52D8D73AE9C1}" type="presOf" srcId="{BD11F2AF-4B20-4746-AB5D-37F9EC557AB4}" destId="{CDE60DE5-8474-4AB7-B88C-65D42EF0B1B7}" srcOrd="0" destOrd="0" presId="urn:microsoft.com/office/officeart/2005/8/layout/cycle5"/>
    <dgm:cxn modelId="{933BD61D-ACB1-4356-A163-8311C777D898}" type="presOf" srcId="{32FBDC14-BDCD-4CA7-8CAD-7E78E93B94C5}" destId="{21FE3600-D211-4065-AB89-D70A8643DFB5}" srcOrd="0" destOrd="0" presId="urn:microsoft.com/office/officeart/2005/8/layout/cycle5"/>
    <dgm:cxn modelId="{36B4DC44-84D0-49C0-8B3A-45C70A7A66EE}" type="presOf" srcId="{B06D5377-2AFD-4666-83B2-11266C1B8C40}" destId="{D0617D28-08F6-48EB-8E09-D76F3157DB4C}" srcOrd="0" destOrd="0" presId="urn:microsoft.com/office/officeart/2005/8/layout/cycle5"/>
    <dgm:cxn modelId="{5700BE08-818C-4B93-A4EF-BF50668CD081}" type="presOf" srcId="{E6AF8231-6F89-4AF6-8929-CDC5B3714C05}" destId="{EAB87782-2BFF-4803-ABCC-A74A44865E9F}" srcOrd="0" destOrd="0" presId="urn:microsoft.com/office/officeart/2005/8/layout/cycle5"/>
    <dgm:cxn modelId="{9572A555-2BB6-4859-A61A-1B6755812F0A}" type="presOf" srcId="{072FB75E-81CC-4939-AD80-22BD66EB64C8}" destId="{EE426EF9-8E1F-4654-8448-A89289398652}" srcOrd="0" destOrd="0" presId="urn:microsoft.com/office/officeart/2005/8/layout/cycle5"/>
    <dgm:cxn modelId="{40EB91CD-A7A2-41A8-8146-B7AC0F7C68C5}" srcId="{E6AF8231-6F89-4AF6-8929-CDC5B3714C05}" destId="{15114885-05DC-4BB1-B3AF-CC0A64D1EFDE}" srcOrd="4" destOrd="0" parTransId="{8A63528E-B81D-4B97-BA66-0DFB3A3E2669}" sibTransId="{32FBDC14-BDCD-4CA7-8CAD-7E78E93B94C5}"/>
    <dgm:cxn modelId="{C18E9E0E-FBCE-4C0C-ADF0-DF1D159134FC}" type="presOf" srcId="{5574D1B8-9118-46D3-8C85-BF5870CB0953}" destId="{6153F9B4-68BD-4D68-B6EA-93B85DD75786}" srcOrd="0" destOrd="0" presId="urn:microsoft.com/office/officeart/2005/8/layout/cycle5"/>
    <dgm:cxn modelId="{99D5E3A3-4DAC-42ED-BBA1-68E04E967AD5}" srcId="{E6AF8231-6F89-4AF6-8929-CDC5B3714C05}" destId="{BD11F2AF-4B20-4746-AB5D-37F9EC557AB4}" srcOrd="0" destOrd="0" parTransId="{87A4C419-11C9-4232-99BE-3FCE2E2E19E7}" sibTransId="{D664D6F0-6DD3-4724-B136-B12973B67328}"/>
    <dgm:cxn modelId="{0E0654F8-3187-4FAD-B0DA-A49D76D4FD86}" srcId="{E6AF8231-6F89-4AF6-8929-CDC5B3714C05}" destId="{B06D5377-2AFD-4666-83B2-11266C1B8C40}" srcOrd="1" destOrd="0" parTransId="{4DAAA80D-0827-4BCA-8AD1-F71B6A9F2C8E}" sibTransId="{B875877C-BE56-4ADD-B9A6-DDA95C82ABCE}"/>
    <dgm:cxn modelId="{80D6E9CD-00D1-416B-A893-48B86FB4DB43}" type="presOf" srcId="{D664D6F0-6DD3-4724-B136-B12973B67328}" destId="{2B105CB8-6CCF-447F-A1F9-518D01251218}" srcOrd="0" destOrd="0" presId="urn:microsoft.com/office/officeart/2005/8/layout/cycle5"/>
    <dgm:cxn modelId="{1A532651-18B9-4401-9724-D7CB5D782CF9}" type="presOf" srcId="{B875877C-BE56-4ADD-B9A6-DDA95C82ABCE}" destId="{EA52ADAA-D0DF-4A0C-92BC-940EFED5B4C6}" srcOrd="0" destOrd="0" presId="urn:microsoft.com/office/officeart/2005/8/layout/cycle5"/>
    <dgm:cxn modelId="{4B180C2F-5AB9-4D3F-AD51-88E40A85A60A}" type="presOf" srcId="{5D5B6435-26C1-4DE2-98D1-1127232913F6}" destId="{67A7BC4F-0B37-45F9-BCE9-11FEEA7ADF7C}" srcOrd="0" destOrd="0" presId="urn:microsoft.com/office/officeart/2005/8/layout/cycle5"/>
    <dgm:cxn modelId="{380C993D-7E11-4A77-8135-D1D4BFBD1403}" srcId="{E6AF8231-6F89-4AF6-8929-CDC5B3714C05}" destId="{475A7A30-7171-4F6C-B20C-F999261A7677}" srcOrd="2" destOrd="0" parTransId="{CD00E930-F29E-4EB6-B06A-B2FC8DE16FF8}" sibTransId="{5574D1B8-9118-46D3-8C85-BF5870CB0953}"/>
    <dgm:cxn modelId="{CFB08FF7-B54E-426A-9EE8-DBAC2D993164}" type="presOf" srcId="{15114885-05DC-4BB1-B3AF-CC0A64D1EFDE}" destId="{9B3EED3F-35AF-454B-BDB8-CBB2A8238526}" srcOrd="0" destOrd="0" presId="urn:microsoft.com/office/officeart/2005/8/layout/cycle5"/>
    <dgm:cxn modelId="{DA07AF6F-4604-4761-AF4C-8FFE0B304E06}" type="presParOf" srcId="{EAB87782-2BFF-4803-ABCC-A74A44865E9F}" destId="{CDE60DE5-8474-4AB7-B88C-65D42EF0B1B7}" srcOrd="0" destOrd="0" presId="urn:microsoft.com/office/officeart/2005/8/layout/cycle5"/>
    <dgm:cxn modelId="{9C4E0D1B-4695-411F-8345-CAE800BC46AF}" type="presParOf" srcId="{EAB87782-2BFF-4803-ABCC-A74A44865E9F}" destId="{041553F8-2858-4962-88F4-17D1A103CF2F}" srcOrd="1" destOrd="0" presId="urn:microsoft.com/office/officeart/2005/8/layout/cycle5"/>
    <dgm:cxn modelId="{F62AB46B-0364-4C3F-94FD-9B4332F16619}" type="presParOf" srcId="{EAB87782-2BFF-4803-ABCC-A74A44865E9F}" destId="{2B105CB8-6CCF-447F-A1F9-518D01251218}" srcOrd="2" destOrd="0" presId="urn:microsoft.com/office/officeart/2005/8/layout/cycle5"/>
    <dgm:cxn modelId="{A2EA5D7A-5D85-4393-BDE2-F8AA757AF88A}" type="presParOf" srcId="{EAB87782-2BFF-4803-ABCC-A74A44865E9F}" destId="{D0617D28-08F6-48EB-8E09-D76F3157DB4C}" srcOrd="3" destOrd="0" presId="urn:microsoft.com/office/officeart/2005/8/layout/cycle5"/>
    <dgm:cxn modelId="{EDE0C808-53F6-493C-8664-BD9AFE2433F4}" type="presParOf" srcId="{EAB87782-2BFF-4803-ABCC-A74A44865E9F}" destId="{FDF778BD-4A61-436D-908F-A65F8EDE62F3}" srcOrd="4" destOrd="0" presId="urn:microsoft.com/office/officeart/2005/8/layout/cycle5"/>
    <dgm:cxn modelId="{2D789ED4-5E45-40D5-9CF2-48E87583D695}" type="presParOf" srcId="{EAB87782-2BFF-4803-ABCC-A74A44865E9F}" destId="{EA52ADAA-D0DF-4A0C-92BC-940EFED5B4C6}" srcOrd="5" destOrd="0" presId="urn:microsoft.com/office/officeart/2005/8/layout/cycle5"/>
    <dgm:cxn modelId="{15E6B247-BD5A-4745-9826-CAFEB00AF868}" type="presParOf" srcId="{EAB87782-2BFF-4803-ABCC-A74A44865E9F}" destId="{735D7BF4-86D3-4A58-9854-7B87B5897542}" srcOrd="6" destOrd="0" presId="urn:microsoft.com/office/officeart/2005/8/layout/cycle5"/>
    <dgm:cxn modelId="{D64271D0-0D21-42FA-8FFE-3D7BD2349FAF}" type="presParOf" srcId="{EAB87782-2BFF-4803-ABCC-A74A44865E9F}" destId="{05357FF2-049F-42A3-87F9-60B848EADCDB}" srcOrd="7" destOrd="0" presId="urn:microsoft.com/office/officeart/2005/8/layout/cycle5"/>
    <dgm:cxn modelId="{B18D807E-CCA1-483B-9116-E697EDAA2054}" type="presParOf" srcId="{EAB87782-2BFF-4803-ABCC-A74A44865E9F}" destId="{6153F9B4-68BD-4D68-B6EA-93B85DD75786}" srcOrd="8" destOrd="0" presId="urn:microsoft.com/office/officeart/2005/8/layout/cycle5"/>
    <dgm:cxn modelId="{CBB80386-19E8-4999-BFA3-15A6A6C55E79}" type="presParOf" srcId="{EAB87782-2BFF-4803-ABCC-A74A44865E9F}" destId="{EE426EF9-8E1F-4654-8448-A89289398652}" srcOrd="9" destOrd="0" presId="urn:microsoft.com/office/officeart/2005/8/layout/cycle5"/>
    <dgm:cxn modelId="{8D693EDA-0282-473A-9177-7ED13D074573}" type="presParOf" srcId="{EAB87782-2BFF-4803-ABCC-A74A44865E9F}" destId="{9BB54A66-10DC-49EA-B333-0B8F64F6ED8A}" srcOrd="10" destOrd="0" presId="urn:microsoft.com/office/officeart/2005/8/layout/cycle5"/>
    <dgm:cxn modelId="{2BEC9AB5-6B64-496F-9D4C-49C6737A68A7}" type="presParOf" srcId="{EAB87782-2BFF-4803-ABCC-A74A44865E9F}" destId="{67A7BC4F-0B37-45F9-BCE9-11FEEA7ADF7C}" srcOrd="11" destOrd="0" presId="urn:microsoft.com/office/officeart/2005/8/layout/cycle5"/>
    <dgm:cxn modelId="{022E24E7-E4E6-4C93-A653-46C01F135F16}" type="presParOf" srcId="{EAB87782-2BFF-4803-ABCC-A74A44865E9F}" destId="{9B3EED3F-35AF-454B-BDB8-CBB2A8238526}" srcOrd="12" destOrd="0" presId="urn:microsoft.com/office/officeart/2005/8/layout/cycle5"/>
    <dgm:cxn modelId="{DFFE2DE2-6AC2-46A6-9D6C-5BD210476FBE}" type="presParOf" srcId="{EAB87782-2BFF-4803-ABCC-A74A44865E9F}" destId="{11C7BE14-F239-4CA2-AACA-FADA002A4782}" srcOrd="13" destOrd="0" presId="urn:microsoft.com/office/officeart/2005/8/layout/cycle5"/>
    <dgm:cxn modelId="{4331E356-395A-467E-8D22-3A9400224DCA}" type="presParOf" srcId="{EAB87782-2BFF-4803-ABCC-A74A44865E9F}" destId="{21FE3600-D211-4065-AB89-D70A8643DFB5}"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B1B9B-C74F-4557-80EA-4AAF5B455F34}" type="doc">
      <dgm:prSet loTypeId="urn:microsoft.com/office/officeart/2005/8/layout/process4" loCatId="list" qsTypeId="urn:microsoft.com/office/officeart/2005/8/quickstyle/simple1" qsCatId="simple" csTypeId="urn:microsoft.com/office/officeart/2005/8/colors/colorful5" csCatId="colorful"/>
      <dgm:spPr/>
      <dgm:t>
        <a:bodyPr/>
        <a:lstStyle/>
        <a:p>
          <a:endParaRPr lang="es-ES"/>
        </a:p>
      </dgm:t>
    </dgm:pt>
    <dgm:pt modelId="{A439D32A-A369-413D-935B-F5EE2C1C8798}">
      <dgm:prSet custT="1"/>
      <dgm:spPr/>
      <dgm:t>
        <a:bodyPr/>
        <a:lstStyle/>
        <a:p>
          <a:pPr rtl="0"/>
          <a:r>
            <a:rPr lang="es-ES" sz="2000" dirty="0" smtClean="0">
              <a:solidFill>
                <a:schemeClr val="tx1"/>
              </a:solidFill>
            </a:rPr>
            <a:t>Dolor no es igual a daño.</a:t>
          </a:r>
          <a:endParaRPr lang="es-ES" sz="2000" dirty="0">
            <a:solidFill>
              <a:schemeClr val="tx1"/>
            </a:solidFill>
          </a:endParaRPr>
        </a:p>
      </dgm:t>
    </dgm:pt>
    <dgm:pt modelId="{59DF02B4-3A82-435C-9E38-C2AC234462A3}" type="parTrans" cxnId="{209E71FF-5057-48A2-A857-4B66196FF35D}">
      <dgm:prSet/>
      <dgm:spPr/>
      <dgm:t>
        <a:bodyPr/>
        <a:lstStyle/>
        <a:p>
          <a:endParaRPr lang="es-ES"/>
        </a:p>
      </dgm:t>
    </dgm:pt>
    <dgm:pt modelId="{04F603C1-9563-48F2-BABE-8206993AB4B5}" type="sibTrans" cxnId="{209E71FF-5057-48A2-A857-4B66196FF35D}">
      <dgm:prSet/>
      <dgm:spPr/>
      <dgm:t>
        <a:bodyPr/>
        <a:lstStyle/>
        <a:p>
          <a:endParaRPr lang="es-ES"/>
        </a:p>
      </dgm:t>
    </dgm:pt>
    <dgm:pt modelId="{011DE44F-A8B7-4E8C-A11E-243CA29375FF}">
      <dgm:prSet custT="1"/>
      <dgm:spPr/>
      <dgm:t>
        <a:bodyPr/>
        <a:lstStyle/>
        <a:p>
          <a:pPr rtl="0"/>
          <a:r>
            <a:rPr lang="es-ES" sz="2000" dirty="0" smtClean="0">
              <a:solidFill>
                <a:schemeClr val="tx1"/>
              </a:solidFill>
            </a:rPr>
            <a:t>El dolor es real (RMF)</a:t>
          </a:r>
          <a:endParaRPr lang="es-ES" sz="2000" dirty="0">
            <a:solidFill>
              <a:schemeClr val="tx1"/>
            </a:solidFill>
          </a:endParaRPr>
        </a:p>
      </dgm:t>
    </dgm:pt>
    <dgm:pt modelId="{B554878B-0038-4747-9DB2-6AF30CB47985}" type="parTrans" cxnId="{8266A9D7-ED14-4DBC-8B14-D1BCDE2F6231}">
      <dgm:prSet/>
      <dgm:spPr/>
      <dgm:t>
        <a:bodyPr/>
        <a:lstStyle/>
        <a:p>
          <a:endParaRPr lang="es-ES"/>
        </a:p>
      </dgm:t>
    </dgm:pt>
    <dgm:pt modelId="{EEDEE563-2763-4B41-81F9-3DBEBD38365C}" type="sibTrans" cxnId="{8266A9D7-ED14-4DBC-8B14-D1BCDE2F6231}">
      <dgm:prSet/>
      <dgm:spPr/>
      <dgm:t>
        <a:bodyPr/>
        <a:lstStyle/>
        <a:p>
          <a:endParaRPr lang="es-ES"/>
        </a:p>
      </dgm:t>
    </dgm:pt>
    <dgm:pt modelId="{D7D7148C-8596-4EDC-879A-34788945BB54}">
      <dgm:prSet custT="1"/>
      <dgm:spPr/>
      <dgm:t>
        <a:bodyPr/>
        <a:lstStyle/>
        <a:p>
          <a:pPr rtl="0"/>
          <a:r>
            <a:rPr lang="es-ES" sz="2000" dirty="0" smtClean="0">
              <a:solidFill>
                <a:schemeClr val="tx1"/>
              </a:solidFill>
            </a:rPr>
            <a:t>El dolor tiene una función de defensa</a:t>
          </a:r>
          <a:endParaRPr lang="es-ES" sz="2000" dirty="0">
            <a:solidFill>
              <a:schemeClr val="tx1"/>
            </a:solidFill>
          </a:endParaRPr>
        </a:p>
      </dgm:t>
    </dgm:pt>
    <dgm:pt modelId="{7FC76968-EA3C-4EE0-9ED2-AF7FAAE4A769}" type="parTrans" cxnId="{C81EAE53-BD6A-4D8E-A2B1-85E7417C29D2}">
      <dgm:prSet/>
      <dgm:spPr/>
      <dgm:t>
        <a:bodyPr/>
        <a:lstStyle/>
        <a:p>
          <a:endParaRPr lang="es-ES"/>
        </a:p>
      </dgm:t>
    </dgm:pt>
    <dgm:pt modelId="{656B35BD-8B66-4AE5-8D05-A4A18503FD13}" type="sibTrans" cxnId="{C81EAE53-BD6A-4D8E-A2B1-85E7417C29D2}">
      <dgm:prSet/>
      <dgm:spPr/>
      <dgm:t>
        <a:bodyPr/>
        <a:lstStyle/>
        <a:p>
          <a:endParaRPr lang="es-ES"/>
        </a:p>
      </dgm:t>
    </dgm:pt>
    <dgm:pt modelId="{8D3D57B5-215A-401C-9AD9-C84ABBC1978B}">
      <dgm:prSet/>
      <dgm:spPr/>
      <dgm:t>
        <a:bodyPr/>
        <a:lstStyle/>
        <a:p>
          <a:pPr rtl="0"/>
          <a:r>
            <a:rPr lang="es-ES" dirty="0" smtClean="0">
              <a:solidFill>
                <a:schemeClr val="tx1"/>
              </a:solidFill>
            </a:rPr>
            <a:t>El dolor no se genera ahí donde duele, sino en el cerebro, incluso en ausencia de lesión.</a:t>
          </a:r>
          <a:endParaRPr lang="es-ES" dirty="0">
            <a:solidFill>
              <a:schemeClr val="tx1"/>
            </a:solidFill>
          </a:endParaRPr>
        </a:p>
      </dgm:t>
    </dgm:pt>
    <dgm:pt modelId="{CAEDADC0-D15A-4CFE-AB0C-F25192058472}" type="parTrans" cxnId="{96DC035B-DC8D-43BA-932B-D1FA5F8FF6AF}">
      <dgm:prSet/>
      <dgm:spPr/>
      <dgm:t>
        <a:bodyPr/>
        <a:lstStyle/>
        <a:p>
          <a:endParaRPr lang="es-ES"/>
        </a:p>
      </dgm:t>
    </dgm:pt>
    <dgm:pt modelId="{C1B29076-F878-47CC-871A-562CD7DE6011}" type="sibTrans" cxnId="{96DC035B-DC8D-43BA-932B-D1FA5F8FF6AF}">
      <dgm:prSet/>
      <dgm:spPr/>
      <dgm:t>
        <a:bodyPr/>
        <a:lstStyle/>
        <a:p>
          <a:endParaRPr lang="es-ES"/>
        </a:p>
      </dgm:t>
    </dgm:pt>
    <dgm:pt modelId="{E295EC88-6E22-4EEA-B451-6491A6F41CF5}">
      <dgm:prSet custT="1"/>
      <dgm:spPr/>
      <dgm:t>
        <a:bodyPr/>
        <a:lstStyle/>
        <a:p>
          <a:pPr rtl="0"/>
          <a:r>
            <a:rPr lang="es-ES" sz="2000" dirty="0" smtClean="0">
              <a:solidFill>
                <a:schemeClr val="tx1"/>
              </a:solidFill>
            </a:rPr>
            <a:t>El dolor es una percepción</a:t>
          </a:r>
          <a:r>
            <a:rPr lang="es-ES" sz="1700" dirty="0" smtClean="0"/>
            <a:t>.</a:t>
          </a:r>
          <a:endParaRPr lang="es-ES" sz="1700" dirty="0"/>
        </a:p>
      </dgm:t>
    </dgm:pt>
    <dgm:pt modelId="{27C5D8AE-576C-41B0-868F-46481FD85208}" type="parTrans" cxnId="{48B27C0E-85DD-4CB5-B281-9E0FDB771E9D}">
      <dgm:prSet/>
      <dgm:spPr/>
      <dgm:t>
        <a:bodyPr/>
        <a:lstStyle/>
        <a:p>
          <a:endParaRPr lang="es-ES"/>
        </a:p>
      </dgm:t>
    </dgm:pt>
    <dgm:pt modelId="{3746191D-48BE-4387-8BDE-F8F0E874864C}" type="sibTrans" cxnId="{48B27C0E-85DD-4CB5-B281-9E0FDB771E9D}">
      <dgm:prSet/>
      <dgm:spPr/>
      <dgm:t>
        <a:bodyPr/>
        <a:lstStyle/>
        <a:p>
          <a:endParaRPr lang="es-ES"/>
        </a:p>
      </dgm:t>
    </dgm:pt>
    <dgm:pt modelId="{CF2CA8B7-5492-4535-A93A-A093924EDB8F}">
      <dgm:prSet custT="1"/>
      <dgm:spPr/>
      <dgm:t>
        <a:bodyPr/>
        <a:lstStyle/>
        <a:p>
          <a:pPr rtl="0"/>
          <a:r>
            <a:rPr lang="es-ES" sz="2000" dirty="0" smtClean="0">
              <a:solidFill>
                <a:schemeClr val="tx1"/>
              </a:solidFill>
            </a:rPr>
            <a:t>El dolor y la percepción se originan en el cerebro</a:t>
          </a:r>
          <a:r>
            <a:rPr lang="es-ES" sz="1700" dirty="0" smtClean="0"/>
            <a:t>.</a:t>
          </a:r>
          <a:endParaRPr lang="es-ES" sz="1700" dirty="0"/>
        </a:p>
      </dgm:t>
    </dgm:pt>
    <dgm:pt modelId="{B8CE7F80-FA7B-40AF-89B9-167CCB2B708B}" type="parTrans" cxnId="{179A2E21-0E28-4CB4-89D9-C2D33735AD2C}">
      <dgm:prSet/>
      <dgm:spPr/>
      <dgm:t>
        <a:bodyPr/>
        <a:lstStyle/>
        <a:p>
          <a:endParaRPr lang="es-ES"/>
        </a:p>
      </dgm:t>
    </dgm:pt>
    <dgm:pt modelId="{25E451A7-05B2-4D18-AF0A-03D6CD86AD59}" type="sibTrans" cxnId="{179A2E21-0E28-4CB4-89D9-C2D33735AD2C}">
      <dgm:prSet/>
      <dgm:spPr/>
      <dgm:t>
        <a:bodyPr/>
        <a:lstStyle/>
        <a:p>
          <a:endParaRPr lang="es-ES"/>
        </a:p>
      </dgm:t>
    </dgm:pt>
    <dgm:pt modelId="{48AEC5E8-3B1E-42E3-9C0C-B5D5E678540D}">
      <dgm:prSet custT="1"/>
      <dgm:spPr/>
      <dgm:t>
        <a:bodyPr/>
        <a:lstStyle/>
        <a:p>
          <a:pPr rtl="0"/>
          <a:r>
            <a:rPr lang="es-ES" sz="1800" dirty="0" smtClean="0">
              <a:solidFill>
                <a:schemeClr val="tx1"/>
              </a:solidFill>
            </a:rPr>
            <a:t>Las creencias, los pensamientos y las emociones pueden alterar la percepción </a:t>
          </a:r>
          <a:endParaRPr lang="es-ES" sz="1800" dirty="0">
            <a:solidFill>
              <a:schemeClr val="tx1"/>
            </a:solidFill>
          </a:endParaRPr>
        </a:p>
      </dgm:t>
    </dgm:pt>
    <dgm:pt modelId="{A2050912-B6F1-4D15-BA47-0492B6D3C026}" type="parTrans" cxnId="{A3087592-E563-4EF4-8E7B-8C011C2631ED}">
      <dgm:prSet/>
      <dgm:spPr/>
      <dgm:t>
        <a:bodyPr/>
        <a:lstStyle/>
        <a:p>
          <a:endParaRPr lang="es-ES"/>
        </a:p>
      </dgm:t>
    </dgm:pt>
    <dgm:pt modelId="{72A0C8F7-D227-4D56-BB37-FAF25DDC6F13}" type="sibTrans" cxnId="{A3087592-E563-4EF4-8E7B-8C011C2631ED}">
      <dgm:prSet/>
      <dgm:spPr/>
      <dgm:t>
        <a:bodyPr/>
        <a:lstStyle/>
        <a:p>
          <a:endParaRPr lang="es-ES"/>
        </a:p>
      </dgm:t>
    </dgm:pt>
    <dgm:pt modelId="{8F9658AA-A1DD-44EA-8C97-88B4B51BB243}" type="pres">
      <dgm:prSet presAssocID="{687B1B9B-C74F-4557-80EA-4AAF5B455F34}" presName="Name0" presStyleCnt="0">
        <dgm:presLayoutVars>
          <dgm:dir/>
          <dgm:animLvl val="lvl"/>
          <dgm:resizeHandles val="exact"/>
        </dgm:presLayoutVars>
      </dgm:prSet>
      <dgm:spPr/>
      <dgm:t>
        <a:bodyPr/>
        <a:lstStyle/>
        <a:p>
          <a:endParaRPr lang="es-ES"/>
        </a:p>
      </dgm:t>
    </dgm:pt>
    <dgm:pt modelId="{08E85872-6A16-4B87-977A-CDAA34E47126}" type="pres">
      <dgm:prSet presAssocID="{48AEC5E8-3B1E-42E3-9C0C-B5D5E678540D}" presName="boxAndChildren" presStyleCnt="0"/>
      <dgm:spPr/>
    </dgm:pt>
    <dgm:pt modelId="{ABAD9D66-5ED9-4652-85A0-DD992D48F519}" type="pres">
      <dgm:prSet presAssocID="{48AEC5E8-3B1E-42E3-9C0C-B5D5E678540D}" presName="parentTextBox" presStyleLbl="node1" presStyleIdx="0" presStyleCnt="7"/>
      <dgm:spPr/>
      <dgm:t>
        <a:bodyPr/>
        <a:lstStyle/>
        <a:p>
          <a:endParaRPr lang="es-ES"/>
        </a:p>
      </dgm:t>
    </dgm:pt>
    <dgm:pt modelId="{4452440E-052E-4267-B559-D1CBE2B69980}" type="pres">
      <dgm:prSet presAssocID="{25E451A7-05B2-4D18-AF0A-03D6CD86AD59}" presName="sp" presStyleCnt="0"/>
      <dgm:spPr/>
    </dgm:pt>
    <dgm:pt modelId="{ECE2A34A-43E2-4A95-9BBE-41FEA14B2438}" type="pres">
      <dgm:prSet presAssocID="{CF2CA8B7-5492-4535-A93A-A093924EDB8F}" presName="arrowAndChildren" presStyleCnt="0"/>
      <dgm:spPr/>
    </dgm:pt>
    <dgm:pt modelId="{D1A214CF-C344-4C30-BC86-B96A6BC4B428}" type="pres">
      <dgm:prSet presAssocID="{CF2CA8B7-5492-4535-A93A-A093924EDB8F}" presName="parentTextArrow" presStyleLbl="node1" presStyleIdx="1" presStyleCnt="7"/>
      <dgm:spPr/>
      <dgm:t>
        <a:bodyPr/>
        <a:lstStyle/>
        <a:p>
          <a:endParaRPr lang="es-ES"/>
        </a:p>
      </dgm:t>
    </dgm:pt>
    <dgm:pt modelId="{00B6076F-C1FD-4C39-A058-AA3DDE624591}" type="pres">
      <dgm:prSet presAssocID="{3746191D-48BE-4387-8BDE-F8F0E874864C}" presName="sp" presStyleCnt="0"/>
      <dgm:spPr/>
    </dgm:pt>
    <dgm:pt modelId="{6219E0D3-BFF7-4BD1-96B5-DEDAA767DE69}" type="pres">
      <dgm:prSet presAssocID="{E295EC88-6E22-4EEA-B451-6491A6F41CF5}" presName="arrowAndChildren" presStyleCnt="0"/>
      <dgm:spPr/>
    </dgm:pt>
    <dgm:pt modelId="{370F8A93-0175-4FA6-9B61-413EB4E23ABF}" type="pres">
      <dgm:prSet presAssocID="{E295EC88-6E22-4EEA-B451-6491A6F41CF5}" presName="parentTextArrow" presStyleLbl="node1" presStyleIdx="2" presStyleCnt="7"/>
      <dgm:spPr/>
      <dgm:t>
        <a:bodyPr/>
        <a:lstStyle/>
        <a:p>
          <a:endParaRPr lang="es-ES"/>
        </a:p>
      </dgm:t>
    </dgm:pt>
    <dgm:pt modelId="{4CECB20E-2B69-4418-8769-2F57FAC6955F}" type="pres">
      <dgm:prSet presAssocID="{C1B29076-F878-47CC-871A-562CD7DE6011}" presName="sp" presStyleCnt="0"/>
      <dgm:spPr/>
    </dgm:pt>
    <dgm:pt modelId="{3A18CCBE-8A2C-4100-AADA-9F67AE028343}" type="pres">
      <dgm:prSet presAssocID="{8D3D57B5-215A-401C-9AD9-C84ABBC1978B}" presName="arrowAndChildren" presStyleCnt="0"/>
      <dgm:spPr/>
    </dgm:pt>
    <dgm:pt modelId="{FE7C124E-D1FD-488F-A656-3FA7D6BC6AA9}" type="pres">
      <dgm:prSet presAssocID="{8D3D57B5-215A-401C-9AD9-C84ABBC1978B}" presName="parentTextArrow" presStyleLbl="node1" presStyleIdx="3" presStyleCnt="7"/>
      <dgm:spPr/>
      <dgm:t>
        <a:bodyPr/>
        <a:lstStyle/>
        <a:p>
          <a:endParaRPr lang="es-ES"/>
        </a:p>
      </dgm:t>
    </dgm:pt>
    <dgm:pt modelId="{0D4718ED-7BC3-40C4-A350-10518772D30E}" type="pres">
      <dgm:prSet presAssocID="{656B35BD-8B66-4AE5-8D05-A4A18503FD13}" presName="sp" presStyleCnt="0"/>
      <dgm:spPr/>
    </dgm:pt>
    <dgm:pt modelId="{CBA26FC0-6082-4E82-8441-C89D29CD5BA6}" type="pres">
      <dgm:prSet presAssocID="{D7D7148C-8596-4EDC-879A-34788945BB54}" presName="arrowAndChildren" presStyleCnt="0"/>
      <dgm:spPr/>
    </dgm:pt>
    <dgm:pt modelId="{4FAE5AEA-520E-4417-B228-6DAB411ECCD0}" type="pres">
      <dgm:prSet presAssocID="{D7D7148C-8596-4EDC-879A-34788945BB54}" presName="parentTextArrow" presStyleLbl="node1" presStyleIdx="4" presStyleCnt="7"/>
      <dgm:spPr/>
      <dgm:t>
        <a:bodyPr/>
        <a:lstStyle/>
        <a:p>
          <a:endParaRPr lang="es-ES"/>
        </a:p>
      </dgm:t>
    </dgm:pt>
    <dgm:pt modelId="{1C97C2AC-EA88-407E-ABAF-FCB87E86A413}" type="pres">
      <dgm:prSet presAssocID="{EEDEE563-2763-4B41-81F9-3DBEBD38365C}" presName="sp" presStyleCnt="0"/>
      <dgm:spPr/>
    </dgm:pt>
    <dgm:pt modelId="{4E3690EB-746E-470A-9E64-0F92A7EC2830}" type="pres">
      <dgm:prSet presAssocID="{011DE44F-A8B7-4E8C-A11E-243CA29375FF}" presName="arrowAndChildren" presStyleCnt="0"/>
      <dgm:spPr/>
    </dgm:pt>
    <dgm:pt modelId="{DBF7EAB0-3013-459D-96A8-34B45A5D41AC}" type="pres">
      <dgm:prSet presAssocID="{011DE44F-A8B7-4E8C-A11E-243CA29375FF}" presName="parentTextArrow" presStyleLbl="node1" presStyleIdx="5" presStyleCnt="7"/>
      <dgm:spPr/>
      <dgm:t>
        <a:bodyPr/>
        <a:lstStyle/>
        <a:p>
          <a:endParaRPr lang="es-ES"/>
        </a:p>
      </dgm:t>
    </dgm:pt>
    <dgm:pt modelId="{DD2B6A08-9A7E-43CE-99C0-31EAC15F0306}" type="pres">
      <dgm:prSet presAssocID="{04F603C1-9563-48F2-BABE-8206993AB4B5}" presName="sp" presStyleCnt="0"/>
      <dgm:spPr/>
    </dgm:pt>
    <dgm:pt modelId="{C624C6B2-F223-4DA7-95AF-516B0DF49D89}" type="pres">
      <dgm:prSet presAssocID="{A439D32A-A369-413D-935B-F5EE2C1C8798}" presName="arrowAndChildren" presStyleCnt="0"/>
      <dgm:spPr/>
    </dgm:pt>
    <dgm:pt modelId="{977C0DD3-E38D-4EF5-87FF-33A6414F639C}" type="pres">
      <dgm:prSet presAssocID="{A439D32A-A369-413D-935B-F5EE2C1C8798}" presName="parentTextArrow" presStyleLbl="node1" presStyleIdx="6" presStyleCnt="7"/>
      <dgm:spPr/>
      <dgm:t>
        <a:bodyPr/>
        <a:lstStyle/>
        <a:p>
          <a:endParaRPr lang="es-ES"/>
        </a:p>
      </dgm:t>
    </dgm:pt>
  </dgm:ptLst>
  <dgm:cxnLst>
    <dgm:cxn modelId="{96DC035B-DC8D-43BA-932B-D1FA5F8FF6AF}" srcId="{687B1B9B-C74F-4557-80EA-4AAF5B455F34}" destId="{8D3D57B5-215A-401C-9AD9-C84ABBC1978B}" srcOrd="3" destOrd="0" parTransId="{CAEDADC0-D15A-4CFE-AB0C-F25192058472}" sibTransId="{C1B29076-F878-47CC-871A-562CD7DE6011}"/>
    <dgm:cxn modelId="{D5C321B5-7BB3-41CD-B971-EA873AAE3469}" type="presOf" srcId="{011DE44F-A8B7-4E8C-A11E-243CA29375FF}" destId="{DBF7EAB0-3013-459D-96A8-34B45A5D41AC}" srcOrd="0" destOrd="0" presId="urn:microsoft.com/office/officeart/2005/8/layout/process4"/>
    <dgm:cxn modelId="{6E996DE3-5642-477C-A7D7-96FB3D9A898C}" type="presOf" srcId="{D7D7148C-8596-4EDC-879A-34788945BB54}" destId="{4FAE5AEA-520E-4417-B228-6DAB411ECCD0}" srcOrd="0" destOrd="0" presId="urn:microsoft.com/office/officeart/2005/8/layout/process4"/>
    <dgm:cxn modelId="{A3087592-E563-4EF4-8E7B-8C011C2631ED}" srcId="{687B1B9B-C74F-4557-80EA-4AAF5B455F34}" destId="{48AEC5E8-3B1E-42E3-9C0C-B5D5E678540D}" srcOrd="6" destOrd="0" parTransId="{A2050912-B6F1-4D15-BA47-0492B6D3C026}" sibTransId="{72A0C8F7-D227-4D56-BB37-FAF25DDC6F13}"/>
    <dgm:cxn modelId="{304631F5-B8B9-4BE0-9C87-5CA420993A3F}" type="presOf" srcId="{48AEC5E8-3B1E-42E3-9C0C-B5D5E678540D}" destId="{ABAD9D66-5ED9-4652-85A0-DD992D48F519}" srcOrd="0" destOrd="0" presId="urn:microsoft.com/office/officeart/2005/8/layout/process4"/>
    <dgm:cxn modelId="{8773C772-DAA4-4A9E-8275-09D2AA451264}" type="presOf" srcId="{E295EC88-6E22-4EEA-B451-6491A6F41CF5}" destId="{370F8A93-0175-4FA6-9B61-413EB4E23ABF}" srcOrd="0" destOrd="0" presId="urn:microsoft.com/office/officeart/2005/8/layout/process4"/>
    <dgm:cxn modelId="{E37CFD4A-FED0-4C4E-9CA1-52AFB8218251}" type="presOf" srcId="{CF2CA8B7-5492-4535-A93A-A093924EDB8F}" destId="{D1A214CF-C344-4C30-BC86-B96A6BC4B428}" srcOrd="0" destOrd="0" presId="urn:microsoft.com/office/officeart/2005/8/layout/process4"/>
    <dgm:cxn modelId="{AB6803E0-0C31-403F-A6C1-4604ABDFAF54}" type="presOf" srcId="{A439D32A-A369-413D-935B-F5EE2C1C8798}" destId="{977C0DD3-E38D-4EF5-87FF-33A6414F639C}" srcOrd="0" destOrd="0" presId="urn:microsoft.com/office/officeart/2005/8/layout/process4"/>
    <dgm:cxn modelId="{179A2E21-0E28-4CB4-89D9-C2D33735AD2C}" srcId="{687B1B9B-C74F-4557-80EA-4AAF5B455F34}" destId="{CF2CA8B7-5492-4535-A93A-A093924EDB8F}" srcOrd="5" destOrd="0" parTransId="{B8CE7F80-FA7B-40AF-89B9-167CCB2B708B}" sibTransId="{25E451A7-05B2-4D18-AF0A-03D6CD86AD59}"/>
    <dgm:cxn modelId="{209E71FF-5057-48A2-A857-4B66196FF35D}" srcId="{687B1B9B-C74F-4557-80EA-4AAF5B455F34}" destId="{A439D32A-A369-413D-935B-F5EE2C1C8798}" srcOrd="0" destOrd="0" parTransId="{59DF02B4-3A82-435C-9E38-C2AC234462A3}" sibTransId="{04F603C1-9563-48F2-BABE-8206993AB4B5}"/>
    <dgm:cxn modelId="{C81EAE53-BD6A-4D8E-A2B1-85E7417C29D2}" srcId="{687B1B9B-C74F-4557-80EA-4AAF5B455F34}" destId="{D7D7148C-8596-4EDC-879A-34788945BB54}" srcOrd="2" destOrd="0" parTransId="{7FC76968-EA3C-4EE0-9ED2-AF7FAAE4A769}" sibTransId="{656B35BD-8B66-4AE5-8D05-A4A18503FD13}"/>
    <dgm:cxn modelId="{F9706E16-DA18-49D7-920C-79E1B8906A5C}" type="presOf" srcId="{8D3D57B5-215A-401C-9AD9-C84ABBC1978B}" destId="{FE7C124E-D1FD-488F-A656-3FA7D6BC6AA9}" srcOrd="0" destOrd="0" presId="urn:microsoft.com/office/officeart/2005/8/layout/process4"/>
    <dgm:cxn modelId="{28D1F7D5-6790-4E9A-8821-6D7B1EA287CE}" type="presOf" srcId="{687B1B9B-C74F-4557-80EA-4AAF5B455F34}" destId="{8F9658AA-A1DD-44EA-8C97-88B4B51BB243}" srcOrd="0" destOrd="0" presId="urn:microsoft.com/office/officeart/2005/8/layout/process4"/>
    <dgm:cxn modelId="{48B27C0E-85DD-4CB5-B281-9E0FDB771E9D}" srcId="{687B1B9B-C74F-4557-80EA-4AAF5B455F34}" destId="{E295EC88-6E22-4EEA-B451-6491A6F41CF5}" srcOrd="4" destOrd="0" parTransId="{27C5D8AE-576C-41B0-868F-46481FD85208}" sibTransId="{3746191D-48BE-4387-8BDE-F8F0E874864C}"/>
    <dgm:cxn modelId="{8266A9D7-ED14-4DBC-8B14-D1BCDE2F6231}" srcId="{687B1B9B-C74F-4557-80EA-4AAF5B455F34}" destId="{011DE44F-A8B7-4E8C-A11E-243CA29375FF}" srcOrd="1" destOrd="0" parTransId="{B554878B-0038-4747-9DB2-6AF30CB47985}" sibTransId="{EEDEE563-2763-4B41-81F9-3DBEBD38365C}"/>
    <dgm:cxn modelId="{78805E5A-339E-4E32-8900-A07FBBEC7908}" type="presParOf" srcId="{8F9658AA-A1DD-44EA-8C97-88B4B51BB243}" destId="{08E85872-6A16-4B87-977A-CDAA34E47126}" srcOrd="0" destOrd="0" presId="urn:microsoft.com/office/officeart/2005/8/layout/process4"/>
    <dgm:cxn modelId="{600F432A-868F-445C-8CFA-ADD04832C190}" type="presParOf" srcId="{08E85872-6A16-4B87-977A-CDAA34E47126}" destId="{ABAD9D66-5ED9-4652-85A0-DD992D48F519}" srcOrd="0" destOrd="0" presId="urn:microsoft.com/office/officeart/2005/8/layout/process4"/>
    <dgm:cxn modelId="{C1E72F41-CFC3-4434-AED8-B045BA9D3E81}" type="presParOf" srcId="{8F9658AA-A1DD-44EA-8C97-88B4B51BB243}" destId="{4452440E-052E-4267-B559-D1CBE2B69980}" srcOrd="1" destOrd="0" presId="urn:microsoft.com/office/officeart/2005/8/layout/process4"/>
    <dgm:cxn modelId="{0B05323C-F5F7-46CF-880C-F52A087F0229}" type="presParOf" srcId="{8F9658AA-A1DD-44EA-8C97-88B4B51BB243}" destId="{ECE2A34A-43E2-4A95-9BBE-41FEA14B2438}" srcOrd="2" destOrd="0" presId="urn:microsoft.com/office/officeart/2005/8/layout/process4"/>
    <dgm:cxn modelId="{D11B6728-4174-4D85-A68F-E46BD4D3147F}" type="presParOf" srcId="{ECE2A34A-43E2-4A95-9BBE-41FEA14B2438}" destId="{D1A214CF-C344-4C30-BC86-B96A6BC4B428}" srcOrd="0" destOrd="0" presId="urn:microsoft.com/office/officeart/2005/8/layout/process4"/>
    <dgm:cxn modelId="{324AF692-A29F-4785-A51F-437BF8C10D53}" type="presParOf" srcId="{8F9658AA-A1DD-44EA-8C97-88B4B51BB243}" destId="{00B6076F-C1FD-4C39-A058-AA3DDE624591}" srcOrd="3" destOrd="0" presId="urn:microsoft.com/office/officeart/2005/8/layout/process4"/>
    <dgm:cxn modelId="{AFD31FCE-8FEA-4584-BA8A-E07F3112C198}" type="presParOf" srcId="{8F9658AA-A1DD-44EA-8C97-88B4B51BB243}" destId="{6219E0D3-BFF7-4BD1-96B5-DEDAA767DE69}" srcOrd="4" destOrd="0" presId="urn:microsoft.com/office/officeart/2005/8/layout/process4"/>
    <dgm:cxn modelId="{17DB82E5-853F-4A2C-85F2-6DDC7E01B9C9}" type="presParOf" srcId="{6219E0D3-BFF7-4BD1-96B5-DEDAA767DE69}" destId="{370F8A93-0175-4FA6-9B61-413EB4E23ABF}" srcOrd="0" destOrd="0" presId="urn:microsoft.com/office/officeart/2005/8/layout/process4"/>
    <dgm:cxn modelId="{E2B40AD5-69E9-4F0D-B5F8-1ED55B436784}" type="presParOf" srcId="{8F9658AA-A1DD-44EA-8C97-88B4B51BB243}" destId="{4CECB20E-2B69-4418-8769-2F57FAC6955F}" srcOrd="5" destOrd="0" presId="urn:microsoft.com/office/officeart/2005/8/layout/process4"/>
    <dgm:cxn modelId="{F976BA73-B119-46E1-AE13-9C22E5493C95}" type="presParOf" srcId="{8F9658AA-A1DD-44EA-8C97-88B4B51BB243}" destId="{3A18CCBE-8A2C-4100-AADA-9F67AE028343}" srcOrd="6" destOrd="0" presId="urn:microsoft.com/office/officeart/2005/8/layout/process4"/>
    <dgm:cxn modelId="{156EAF70-6049-4276-AD38-A1CD8F1E3D30}" type="presParOf" srcId="{3A18CCBE-8A2C-4100-AADA-9F67AE028343}" destId="{FE7C124E-D1FD-488F-A656-3FA7D6BC6AA9}" srcOrd="0" destOrd="0" presId="urn:microsoft.com/office/officeart/2005/8/layout/process4"/>
    <dgm:cxn modelId="{E6C8C397-1E8A-49A7-9BA1-E00B5FAD50F9}" type="presParOf" srcId="{8F9658AA-A1DD-44EA-8C97-88B4B51BB243}" destId="{0D4718ED-7BC3-40C4-A350-10518772D30E}" srcOrd="7" destOrd="0" presId="urn:microsoft.com/office/officeart/2005/8/layout/process4"/>
    <dgm:cxn modelId="{04EFE9B2-E850-48ED-93DB-CD30FD5B4413}" type="presParOf" srcId="{8F9658AA-A1DD-44EA-8C97-88B4B51BB243}" destId="{CBA26FC0-6082-4E82-8441-C89D29CD5BA6}" srcOrd="8" destOrd="0" presId="urn:microsoft.com/office/officeart/2005/8/layout/process4"/>
    <dgm:cxn modelId="{DA0C81FD-F8A1-4EF6-B56D-35D361047829}" type="presParOf" srcId="{CBA26FC0-6082-4E82-8441-C89D29CD5BA6}" destId="{4FAE5AEA-520E-4417-B228-6DAB411ECCD0}" srcOrd="0" destOrd="0" presId="urn:microsoft.com/office/officeart/2005/8/layout/process4"/>
    <dgm:cxn modelId="{5C40107D-B5AD-42B7-A784-16D645C917DD}" type="presParOf" srcId="{8F9658AA-A1DD-44EA-8C97-88B4B51BB243}" destId="{1C97C2AC-EA88-407E-ABAF-FCB87E86A413}" srcOrd="9" destOrd="0" presId="urn:microsoft.com/office/officeart/2005/8/layout/process4"/>
    <dgm:cxn modelId="{46EEABE1-5926-45AB-86EA-694CCA614856}" type="presParOf" srcId="{8F9658AA-A1DD-44EA-8C97-88B4B51BB243}" destId="{4E3690EB-746E-470A-9E64-0F92A7EC2830}" srcOrd="10" destOrd="0" presId="urn:microsoft.com/office/officeart/2005/8/layout/process4"/>
    <dgm:cxn modelId="{1B1715D2-EEE7-4F88-BC58-4A19929CACF8}" type="presParOf" srcId="{4E3690EB-746E-470A-9E64-0F92A7EC2830}" destId="{DBF7EAB0-3013-459D-96A8-34B45A5D41AC}" srcOrd="0" destOrd="0" presId="urn:microsoft.com/office/officeart/2005/8/layout/process4"/>
    <dgm:cxn modelId="{5E319395-0D07-461E-AD36-382C591BB7C6}" type="presParOf" srcId="{8F9658AA-A1DD-44EA-8C97-88B4B51BB243}" destId="{DD2B6A08-9A7E-43CE-99C0-31EAC15F0306}" srcOrd="11" destOrd="0" presId="urn:microsoft.com/office/officeart/2005/8/layout/process4"/>
    <dgm:cxn modelId="{D94A65FD-2C0B-4765-9F59-08C06C55A8F6}" type="presParOf" srcId="{8F9658AA-A1DD-44EA-8C97-88B4B51BB243}" destId="{C624C6B2-F223-4DA7-95AF-516B0DF49D89}" srcOrd="12" destOrd="0" presId="urn:microsoft.com/office/officeart/2005/8/layout/process4"/>
    <dgm:cxn modelId="{0A2F06D0-3F52-4735-B6A2-EDBD5EFD6C3C}" type="presParOf" srcId="{C624C6B2-F223-4DA7-95AF-516B0DF49D89}" destId="{977C0DD3-E38D-4EF5-87FF-33A6414F639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BE4191-1977-4ED3-ABA3-C39381A47CFF}" type="doc">
      <dgm:prSet loTypeId="urn:microsoft.com/office/officeart/2005/8/layout/process4" loCatId="list" qsTypeId="urn:microsoft.com/office/officeart/2005/8/quickstyle/simple1" qsCatId="simple" csTypeId="urn:microsoft.com/office/officeart/2005/8/colors/colorful2" csCatId="colorful"/>
      <dgm:spPr/>
      <dgm:t>
        <a:bodyPr/>
        <a:lstStyle/>
        <a:p>
          <a:endParaRPr lang="es-ES"/>
        </a:p>
      </dgm:t>
    </dgm:pt>
    <dgm:pt modelId="{135AD0F0-00BB-4598-B57D-2BC69EBA76E5}">
      <dgm:prSet/>
      <dgm:spPr/>
      <dgm:t>
        <a:bodyPr/>
        <a:lstStyle/>
        <a:p>
          <a:pPr rtl="0"/>
          <a:r>
            <a:rPr lang="es-ES" b="1" dirty="0" smtClean="0">
              <a:solidFill>
                <a:schemeClr val="tx1"/>
              </a:solidFill>
            </a:rPr>
            <a:t>Cuando el dolor persiste. Invade todas las parcelas de la vida de la persona: personal, familiar, de pareja, sexual, emocional, laboral, social…</a:t>
          </a:r>
          <a:endParaRPr lang="es-ES" b="1" dirty="0">
            <a:solidFill>
              <a:schemeClr val="tx1"/>
            </a:solidFill>
          </a:endParaRPr>
        </a:p>
      </dgm:t>
    </dgm:pt>
    <dgm:pt modelId="{CFA12FED-72CB-4C6E-96DA-5393207F4E57}" type="parTrans" cxnId="{DEC112E8-F7A6-47B1-8069-FA10AFF9AD5E}">
      <dgm:prSet/>
      <dgm:spPr/>
      <dgm:t>
        <a:bodyPr/>
        <a:lstStyle/>
        <a:p>
          <a:endParaRPr lang="es-ES"/>
        </a:p>
      </dgm:t>
    </dgm:pt>
    <dgm:pt modelId="{9424E124-FD0C-4B31-B5CD-F9CE9196C4E1}" type="sibTrans" cxnId="{DEC112E8-F7A6-47B1-8069-FA10AFF9AD5E}">
      <dgm:prSet/>
      <dgm:spPr/>
      <dgm:t>
        <a:bodyPr/>
        <a:lstStyle/>
        <a:p>
          <a:endParaRPr lang="es-ES"/>
        </a:p>
      </dgm:t>
    </dgm:pt>
    <dgm:pt modelId="{BFD18B32-8B7D-4FC4-BF0B-0337766B1408}">
      <dgm:prSet/>
      <dgm:spPr/>
      <dgm:t>
        <a:bodyPr/>
        <a:lstStyle/>
        <a:p>
          <a:pPr rtl="0"/>
          <a:r>
            <a:rPr lang="es-ES" b="1" dirty="0" smtClean="0">
              <a:solidFill>
                <a:schemeClr val="tx1"/>
              </a:solidFill>
            </a:rPr>
            <a:t>La respuesta de defensa se mantiene más allá del tiempo necesario para la recuperación de los tejidos o incluso se activa y mantiene sin lesión alguna. </a:t>
          </a:r>
          <a:endParaRPr lang="es-ES" b="1" dirty="0">
            <a:solidFill>
              <a:schemeClr val="tx1"/>
            </a:solidFill>
          </a:endParaRPr>
        </a:p>
      </dgm:t>
    </dgm:pt>
    <dgm:pt modelId="{3AD9D486-6298-4AC0-8BF2-05703EE82248}" type="parTrans" cxnId="{4566B84B-8AA0-4C26-9E3C-94B6E686355D}">
      <dgm:prSet/>
      <dgm:spPr/>
      <dgm:t>
        <a:bodyPr/>
        <a:lstStyle/>
        <a:p>
          <a:endParaRPr lang="es-ES"/>
        </a:p>
      </dgm:t>
    </dgm:pt>
    <dgm:pt modelId="{B1164D0A-2424-4E11-B28A-40B4CA01514B}" type="sibTrans" cxnId="{4566B84B-8AA0-4C26-9E3C-94B6E686355D}">
      <dgm:prSet/>
      <dgm:spPr/>
      <dgm:t>
        <a:bodyPr/>
        <a:lstStyle/>
        <a:p>
          <a:endParaRPr lang="es-ES"/>
        </a:p>
      </dgm:t>
    </dgm:pt>
    <dgm:pt modelId="{7C96BB5A-3435-4669-9A16-08C97A1F8EE6}">
      <dgm:prSet custT="1"/>
      <dgm:spPr/>
      <dgm:t>
        <a:bodyPr/>
        <a:lstStyle/>
        <a:p>
          <a:pPr rtl="0"/>
          <a:r>
            <a:rPr lang="es-ES" sz="2000" b="1" dirty="0" smtClean="0">
              <a:solidFill>
                <a:schemeClr val="tx1"/>
              </a:solidFill>
            </a:rPr>
            <a:t>Muchos movimientos (incluso los pequeños) duelen. Simplemente imaginarse un movimiento puede provocar dolor.</a:t>
          </a:r>
          <a:endParaRPr lang="es-ES" sz="2000" b="1" dirty="0">
            <a:solidFill>
              <a:schemeClr val="tx1"/>
            </a:solidFill>
          </a:endParaRPr>
        </a:p>
      </dgm:t>
    </dgm:pt>
    <dgm:pt modelId="{AA7FABED-6322-4BED-8DCB-CBD8842FE12B}" type="parTrans" cxnId="{14A10EDA-30B4-462A-AC75-E5F78BCC1152}">
      <dgm:prSet/>
      <dgm:spPr/>
      <dgm:t>
        <a:bodyPr/>
        <a:lstStyle/>
        <a:p>
          <a:endParaRPr lang="es-ES"/>
        </a:p>
      </dgm:t>
    </dgm:pt>
    <dgm:pt modelId="{2CC35F03-9F1D-4984-BE34-8C83EF1EA943}" type="sibTrans" cxnId="{14A10EDA-30B4-462A-AC75-E5F78BCC1152}">
      <dgm:prSet/>
      <dgm:spPr/>
      <dgm:t>
        <a:bodyPr/>
        <a:lstStyle/>
        <a:p>
          <a:endParaRPr lang="es-ES"/>
        </a:p>
      </dgm:t>
    </dgm:pt>
    <dgm:pt modelId="{4E187E0E-672E-4FF7-88AA-49B42383B248}">
      <dgm:prSet custT="1"/>
      <dgm:spPr/>
      <dgm:t>
        <a:bodyPr/>
        <a:lstStyle/>
        <a:p>
          <a:pPr rtl="0"/>
          <a:r>
            <a:rPr lang="es-ES" sz="2400" b="1" dirty="0" smtClean="0">
              <a:solidFill>
                <a:schemeClr val="tx1"/>
              </a:solidFill>
            </a:rPr>
            <a:t>Se activa el programa de sentirse enfermo.</a:t>
          </a:r>
          <a:endParaRPr lang="es-ES" sz="2400" b="1" dirty="0">
            <a:solidFill>
              <a:schemeClr val="tx1"/>
            </a:solidFill>
          </a:endParaRPr>
        </a:p>
      </dgm:t>
    </dgm:pt>
    <dgm:pt modelId="{904AC11E-C495-4911-AAF8-52F61796CEAB}" type="parTrans" cxnId="{DCA9B45D-9FA9-4218-A1CB-8A939516B0DD}">
      <dgm:prSet/>
      <dgm:spPr/>
      <dgm:t>
        <a:bodyPr/>
        <a:lstStyle/>
        <a:p>
          <a:endParaRPr lang="es-ES"/>
        </a:p>
      </dgm:t>
    </dgm:pt>
    <dgm:pt modelId="{BAB84DF8-5D8D-497F-8920-BCF79B2D82B8}" type="sibTrans" cxnId="{DCA9B45D-9FA9-4218-A1CB-8A939516B0DD}">
      <dgm:prSet/>
      <dgm:spPr/>
      <dgm:t>
        <a:bodyPr/>
        <a:lstStyle/>
        <a:p>
          <a:endParaRPr lang="es-ES"/>
        </a:p>
      </dgm:t>
    </dgm:pt>
    <dgm:pt modelId="{E060BD3E-96B8-4A62-A129-41B8486767DD}">
      <dgm:prSet custT="1"/>
      <dgm:spPr/>
      <dgm:t>
        <a:bodyPr/>
        <a:lstStyle/>
        <a:p>
          <a:pPr rtl="0"/>
          <a:r>
            <a:rPr lang="es-ES" sz="2800" b="1" dirty="0" smtClean="0">
              <a:solidFill>
                <a:schemeClr val="tx1"/>
              </a:solidFill>
            </a:rPr>
            <a:t>Estos son procesos automáticos, inconscientes</a:t>
          </a:r>
          <a:endParaRPr lang="es-ES" sz="2800" b="1" dirty="0">
            <a:solidFill>
              <a:schemeClr val="tx1"/>
            </a:solidFill>
          </a:endParaRPr>
        </a:p>
      </dgm:t>
    </dgm:pt>
    <dgm:pt modelId="{CB3BD597-A183-488A-AFAD-7BABB8907C53}" type="parTrans" cxnId="{EED700E2-677F-44B0-914F-89F0A9B3599A}">
      <dgm:prSet/>
      <dgm:spPr/>
      <dgm:t>
        <a:bodyPr/>
        <a:lstStyle/>
        <a:p>
          <a:endParaRPr lang="es-ES"/>
        </a:p>
      </dgm:t>
    </dgm:pt>
    <dgm:pt modelId="{CE866FC8-60DD-4188-A2AF-533266ACE025}" type="sibTrans" cxnId="{EED700E2-677F-44B0-914F-89F0A9B3599A}">
      <dgm:prSet/>
      <dgm:spPr/>
      <dgm:t>
        <a:bodyPr/>
        <a:lstStyle/>
        <a:p>
          <a:endParaRPr lang="es-ES"/>
        </a:p>
      </dgm:t>
    </dgm:pt>
    <dgm:pt modelId="{14B8F35C-A3F1-4EDD-A34A-3CB374E44980}" type="pres">
      <dgm:prSet presAssocID="{3BBE4191-1977-4ED3-ABA3-C39381A47CFF}" presName="Name0" presStyleCnt="0">
        <dgm:presLayoutVars>
          <dgm:dir/>
          <dgm:animLvl val="lvl"/>
          <dgm:resizeHandles val="exact"/>
        </dgm:presLayoutVars>
      </dgm:prSet>
      <dgm:spPr/>
      <dgm:t>
        <a:bodyPr/>
        <a:lstStyle/>
        <a:p>
          <a:endParaRPr lang="es-ES"/>
        </a:p>
      </dgm:t>
    </dgm:pt>
    <dgm:pt modelId="{2A3C94CA-C6BD-40BE-A74A-D3D388FB1718}" type="pres">
      <dgm:prSet presAssocID="{E060BD3E-96B8-4A62-A129-41B8486767DD}" presName="boxAndChildren" presStyleCnt="0"/>
      <dgm:spPr/>
    </dgm:pt>
    <dgm:pt modelId="{E24D121B-266C-4744-ABE3-6A52FB77DFD0}" type="pres">
      <dgm:prSet presAssocID="{E060BD3E-96B8-4A62-A129-41B8486767DD}" presName="parentTextBox" presStyleLbl="node1" presStyleIdx="0" presStyleCnt="5"/>
      <dgm:spPr/>
      <dgm:t>
        <a:bodyPr/>
        <a:lstStyle/>
        <a:p>
          <a:endParaRPr lang="es-ES"/>
        </a:p>
      </dgm:t>
    </dgm:pt>
    <dgm:pt modelId="{DB301F47-ABC0-4402-A1E7-4CE31FF29B4D}" type="pres">
      <dgm:prSet presAssocID="{BAB84DF8-5D8D-497F-8920-BCF79B2D82B8}" presName="sp" presStyleCnt="0"/>
      <dgm:spPr/>
    </dgm:pt>
    <dgm:pt modelId="{2C42166A-5D34-4D95-8A15-7DB8EA7AB163}" type="pres">
      <dgm:prSet presAssocID="{4E187E0E-672E-4FF7-88AA-49B42383B248}" presName="arrowAndChildren" presStyleCnt="0"/>
      <dgm:spPr/>
    </dgm:pt>
    <dgm:pt modelId="{337FF75F-7947-4530-BBDE-0E31972144AC}" type="pres">
      <dgm:prSet presAssocID="{4E187E0E-672E-4FF7-88AA-49B42383B248}" presName="parentTextArrow" presStyleLbl="node1" presStyleIdx="1" presStyleCnt="5" custLinFactNeighborX="126" custLinFactNeighborY="-2409"/>
      <dgm:spPr/>
      <dgm:t>
        <a:bodyPr/>
        <a:lstStyle/>
        <a:p>
          <a:endParaRPr lang="es-ES"/>
        </a:p>
      </dgm:t>
    </dgm:pt>
    <dgm:pt modelId="{631465B3-C2CC-4FA7-8BF9-ACC36263AE83}" type="pres">
      <dgm:prSet presAssocID="{2CC35F03-9F1D-4984-BE34-8C83EF1EA943}" presName="sp" presStyleCnt="0"/>
      <dgm:spPr/>
    </dgm:pt>
    <dgm:pt modelId="{EE2156DB-B085-4661-8F96-4868C3870DE2}" type="pres">
      <dgm:prSet presAssocID="{7C96BB5A-3435-4669-9A16-08C97A1F8EE6}" presName="arrowAndChildren" presStyleCnt="0"/>
      <dgm:spPr/>
    </dgm:pt>
    <dgm:pt modelId="{9E13A82E-F134-49CE-BD12-464C97F7A0FC}" type="pres">
      <dgm:prSet presAssocID="{7C96BB5A-3435-4669-9A16-08C97A1F8EE6}" presName="parentTextArrow" presStyleLbl="node1" presStyleIdx="2" presStyleCnt="5"/>
      <dgm:spPr/>
      <dgm:t>
        <a:bodyPr/>
        <a:lstStyle/>
        <a:p>
          <a:endParaRPr lang="es-ES"/>
        </a:p>
      </dgm:t>
    </dgm:pt>
    <dgm:pt modelId="{63662B14-668E-42DD-8648-0DD0BA3B4F7F}" type="pres">
      <dgm:prSet presAssocID="{B1164D0A-2424-4E11-B28A-40B4CA01514B}" presName="sp" presStyleCnt="0"/>
      <dgm:spPr/>
    </dgm:pt>
    <dgm:pt modelId="{40298F36-9FBA-4E25-B331-A9942EE3A2C8}" type="pres">
      <dgm:prSet presAssocID="{BFD18B32-8B7D-4FC4-BF0B-0337766B1408}" presName="arrowAndChildren" presStyleCnt="0"/>
      <dgm:spPr/>
    </dgm:pt>
    <dgm:pt modelId="{3A52BFC9-5393-45D9-8DFA-81690C15DDCF}" type="pres">
      <dgm:prSet presAssocID="{BFD18B32-8B7D-4FC4-BF0B-0337766B1408}" presName="parentTextArrow" presStyleLbl="node1" presStyleIdx="3" presStyleCnt="5"/>
      <dgm:spPr/>
      <dgm:t>
        <a:bodyPr/>
        <a:lstStyle/>
        <a:p>
          <a:endParaRPr lang="es-ES"/>
        </a:p>
      </dgm:t>
    </dgm:pt>
    <dgm:pt modelId="{4DCF109A-86F4-41E7-9422-D43B800420A3}" type="pres">
      <dgm:prSet presAssocID="{9424E124-FD0C-4B31-B5CD-F9CE9196C4E1}" presName="sp" presStyleCnt="0"/>
      <dgm:spPr/>
    </dgm:pt>
    <dgm:pt modelId="{48413C0E-513E-4BB6-B241-F38B21817AA5}" type="pres">
      <dgm:prSet presAssocID="{135AD0F0-00BB-4598-B57D-2BC69EBA76E5}" presName="arrowAndChildren" presStyleCnt="0"/>
      <dgm:spPr/>
    </dgm:pt>
    <dgm:pt modelId="{2333E7F4-E84C-4A89-9274-9F0A2B152007}" type="pres">
      <dgm:prSet presAssocID="{135AD0F0-00BB-4598-B57D-2BC69EBA76E5}" presName="parentTextArrow" presStyleLbl="node1" presStyleIdx="4" presStyleCnt="5"/>
      <dgm:spPr/>
      <dgm:t>
        <a:bodyPr/>
        <a:lstStyle/>
        <a:p>
          <a:endParaRPr lang="es-ES"/>
        </a:p>
      </dgm:t>
    </dgm:pt>
  </dgm:ptLst>
  <dgm:cxnLst>
    <dgm:cxn modelId="{F24C9C5A-7B07-490E-B167-7F7E6373946A}" type="presOf" srcId="{4E187E0E-672E-4FF7-88AA-49B42383B248}" destId="{337FF75F-7947-4530-BBDE-0E31972144AC}" srcOrd="0" destOrd="0" presId="urn:microsoft.com/office/officeart/2005/8/layout/process4"/>
    <dgm:cxn modelId="{731CA49B-BAB4-479D-B00C-0C25F3C8A888}" type="presOf" srcId="{3BBE4191-1977-4ED3-ABA3-C39381A47CFF}" destId="{14B8F35C-A3F1-4EDD-A34A-3CB374E44980}" srcOrd="0" destOrd="0" presId="urn:microsoft.com/office/officeart/2005/8/layout/process4"/>
    <dgm:cxn modelId="{A80E3917-A6C1-4864-AE67-D87A3EDB19CD}" type="presOf" srcId="{135AD0F0-00BB-4598-B57D-2BC69EBA76E5}" destId="{2333E7F4-E84C-4A89-9274-9F0A2B152007}" srcOrd="0" destOrd="0" presId="urn:microsoft.com/office/officeart/2005/8/layout/process4"/>
    <dgm:cxn modelId="{4566B84B-8AA0-4C26-9E3C-94B6E686355D}" srcId="{3BBE4191-1977-4ED3-ABA3-C39381A47CFF}" destId="{BFD18B32-8B7D-4FC4-BF0B-0337766B1408}" srcOrd="1" destOrd="0" parTransId="{3AD9D486-6298-4AC0-8BF2-05703EE82248}" sibTransId="{B1164D0A-2424-4E11-B28A-40B4CA01514B}"/>
    <dgm:cxn modelId="{EED700E2-677F-44B0-914F-89F0A9B3599A}" srcId="{3BBE4191-1977-4ED3-ABA3-C39381A47CFF}" destId="{E060BD3E-96B8-4A62-A129-41B8486767DD}" srcOrd="4" destOrd="0" parTransId="{CB3BD597-A183-488A-AFAD-7BABB8907C53}" sibTransId="{CE866FC8-60DD-4188-A2AF-533266ACE025}"/>
    <dgm:cxn modelId="{DEC112E8-F7A6-47B1-8069-FA10AFF9AD5E}" srcId="{3BBE4191-1977-4ED3-ABA3-C39381A47CFF}" destId="{135AD0F0-00BB-4598-B57D-2BC69EBA76E5}" srcOrd="0" destOrd="0" parTransId="{CFA12FED-72CB-4C6E-96DA-5393207F4E57}" sibTransId="{9424E124-FD0C-4B31-B5CD-F9CE9196C4E1}"/>
    <dgm:cxn modelId="{B6A04888-560B-46C7-AEBB-3AF1E3B8115D}" type="presOf" srcId="{E060BD3E-96B8-4A62-A129-41B8486767DD}" destId="{E24D121B-266C-4744-ABE3-6A52FB77DFD0}" srcOrd="0" destOrd="0" presId="urn:microsoft.com/office/officeart/2005/8/layout/process4"/>
    <dgm:cxn modelId="{14A10EDA-30B4-462A-AC75-E5F78BCC1152}" srcId="{3BBE4191-1977-4ED3-ABA3-C39381A47CFF}" destId="{7C96BB5A-3435-4669-9A16-08C97A1F8EE6}" srcOrd="2" destOrd="0" parTransId="{AA7FABED-6322-4BED-8DCB-CBD8842FE12B}" sibTransId="{2CC35F03-9F1D-4984-BE34-8C83EF1EA943}"/>
    <dgm:cxn modelId="{8F336039-E1D6-4666-B24C-AA272CF7FCBE}" type="presOf" srcId="{7C96BB5A-3435-4669-9A16-08C97A1F8EE6}" destId="{9E13A82E-F134-49CE-BD12-464C97F7A0FC}" srcOrd="0" destOrd="0" presId="urn:microsoft.com/office/officeart/2005/8/layout/process4"/>
    <dgm:cxn modelId="{DCA9B45D-9FA9-4218-A1CB-8A939516B0DD}" srcId="{3BBE4191-1977-4ED3-ABA3-C39381A47CFF}" destId="{4E187E0E-672E-4FF7-88AA-49B42383B248}" srcOrd="3" destOrd="0" parTransId="{904AC11E-C495-4911-AAF8-52F61796CEAB}" sibTransId="{BAB84DF8-5D8D-497F-8920-BCF79B2D82B8}"/>
    <dgm:cxn modelId="{442888F7-274B-44E2-B9D5-315DC9A2C8BC}" type="presOf" srcId="{BFD18B32-8B7D-4FC4-BF0B-0337766B1408}" destId="{3A52BFC9-5393-45D9-8DFA-81690C15DDCF}" srcOrd="0" destOrd="0" presId="urn:microsoft.com/office/officeart/2005/8/layout/process4"/>
    <dgm:cxn modelId="{BF80BCAC-730B-4CDC-8EA5-038864140FEC}" type="presParOf" srcId="{14B8F35C-A3F1-4EDD-A34A-3CB374E44980}" destId="{2A3C94CA-C6BD-40BE-A74A-D3D388FB1718}" srcOrd="0" destOrd="0" presId="urn:microsoft.com/office/officeart/2005/8/layout/process4"/>
    <dgm:cxn modelId="{09FFA7CF-7BEF-4D4E-9C2A-F06E0C2D0E8F}" type="presParOf" srcId="{2A3C94CA-C6BD-40BE-A74A-D3D388FB1718}" destId="{E24D121B-266C-4744-ABE3-6A52FB77DFD0}" srcOrd="0" destOrd="0" presId="urn:microsoft.com/office/officeart/2005/8/layout/process4"/>
    <dgm:cxn modelId="{A5BD7B25-9CC7-44E6-A158-5E84AC20A330}" type="presParOf" srcId="{14B8F35C-A3F1-4EDD-A34A-3CB374E44980}" destId="{DB301F47-ABC0-4402-A1E7-4CE31FF29B4D}" srcOrd="1" destOrd="0" presId="urn:microsoft.com/office/officeart/2005/8/layout/process4"/>
    <dgm:cxn modelId="{2BA62A48-1D4F-4CD5-91DB-FA70B302F5BA}" type="presParOf" srcId="{14B8F35C-A3F1-4EDD-A34A-3CB374E44980}" destId="{2C42166A-5D34-4D95-8A15-7DB8EA7AB163}" srcOrd="2" destOrd="0" presId="urn:microsoft.com/office/officeart/2005/8/layout/process4"/>
    <dgm:cxn modelId="{389E31DB-1CFC-436F-8052-18CD4DE2B665}" type="presParOf" srcId="{2C42166A-5D34-4D95-8A15-7DB8EA7AB163}" destId="{337FF75F-7947-4530-BBDE-0E31972144AC}" srcOrd="0" destOrd="0" presId="urn:microsoft.com/office/officeart/2005/8/layout/process4"/>
    <dgm:cxn modelId="{834C9263-0C3D-4A3B-815A-23B2E4638545}" type="presParOf" srcId="{14B8F35C-A3F1-4EDD-A34A-3CB374E44980}" destId="{631465B3-C2CC-4FA7-8BF9-ACC36263AE83}" srcOrd="3" destOrd="0" presId="urn:microsoft.com/office/officeart/2005/8/layout/process4"/>
    <dgm:cxn modelId="{CFCD2F95-CA4E-497B-9F04-B0F2A0FDF666}" type="presParOf" srcId="{14B8F35C-A3F1-4EDD-A34A-3CB374E44980}" destId="{EE2156DB-B085-4661-8F96-4868C3870DE2}" srcOrd="4" destOrd="0" presId="urn:microsoft.com/office/officeart/2005/8/layout/process4"/>
    <dgm:cxn modelId="{6E24BFD5-738F-46D3-ADE7-E20B0FC261A6}" type="presParOf" srcId="{EE2156DB-B085-4661-8F96-4868C3870DE2}" destId="{9E13A82E-F134-49CE-BD12-464C97F7A0FC}" srcOrd="0" destOrd="0" presId="urn:microsoft.com/office/officeart/2005/8/layout/process4"/>
    <dgm:cxn modelId="{66B0252C-8087-41CE-A1AE-428BE5B1C54A}" type="presParOf" srcId="{14B8F35C-A3F1-4EDD-A34A-3CB374E44980}" destId="{63662B14-668E-42DD-8648-0DD0BA3B4F7F}" srcOrd="5" destOrd="0" presId="urn:microsoft.com/office/officeart/2005/8/layout/process4"/>
    <dgm:cxn modelId="{700578E5-DADA-4DAA-9DC8-3A68AD468CB8}" type="presParOf" srcId="{14B8F35C-A3F1-4EDD-A34A-3CB374E44980}" destId="{40298F36-9FBA-4E25-B331-A9942EE3A2C8}" srcOrd="6" destOrd="0" presId="urn:microsoft.com/office/officeart/2005/8/layout/process4"/>
    <dgm:cxn modelId="{8C6AE450-1F9A-43A0-94A6-7DFA49327456}" type="presParOf" srcId="{40298F36-9FBA-4E25-B331-A9942EE3A2C8}" destId="{3A52BFC9-5393-45D9-8DFA-81690C15DDCF}" srcOrd="0" destOrd="0" presId="urn:microsoft.com/office/officeart/2005/8/layout/process4"/>
    <dgm:cxn modelId="{50023FEC-62A8-4826-AA26-9658EE747828}" type="presParOf" srcId="{14B8F35C-A3F1-4EDD-A34A-3CB374E44980}" destId="{4DCF109A-86F4-41E7-9422-D43B800420A3}" srcOrd="7" destOrd="0" presId="urn:microsoft.com/office/officeart/2005/8/layout/process4"/>
    <dgm:cxn modelId="{51F5BBBA-43E7-4BD6-B3ED-517F9D2B8EAC}" type="presParOf" srcId="{14B8F35C-A3F1-4EDD-A34A-3CB374E44980}" destId="{48413C0E-513E-4BB6-B241-F38B21817AA5}" srcOrd="8" destOrd="0" presId="urn:microsoft.com/office/officeart/2005/8/layout/process4"/>
    <dgm:cxn modelId="{37FC8BEB-FE69-4B94-9EF6-ED372DB26ABC}" type="presParOf" srcId="{48413C0E-513E-4BB6-B241-F38B21817AA5}" destId="{2333E7F4-E84C-4A89-9274-9F0A2B15200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8D41F5-AC79-459D-88D3-45A522A436F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E6CF2A52-2747-4A95-A297-7F9E88FE4513}">
      <dgm:prSet custT="1"/>
      <dgm:spPr/>
      <dgm:t>
        <a:bodyPr/>
        <a:lstStyle/>
        <a:p>
          <a:pPr rtl="0"/>
          <a:r>
            <a:rPr lang="es-ES" sz="2000" dirty="0" smtClean="0">
              <a:solidFill>
                <a:schemeClr val="tx1"/>
              </a:solidFill>
            </a:rPr>
            <a:t>Además del dolor en la respuesta de defensa intervienen otros sistemas: </a:t>
          </a:r>
          <a:r>
            <a:rPr lang="es-ES" sz="2800" b="1" dirty="0" smtClean="0">
              <a:solidFill>
                <a:schemeClr val="bg1"/>
              </a:solidFill>
            </a:rPr>
            <a:t>Sistema motor, nervioso simpático-parasimpático, endocrino, inmunológico</a:t>
          </a:r>
          <a:r>
            <a:rPr lang="es-ES" sz="2000" dirty="0" smtClean="0">
              <a:solidFill>
                <a:schemeClr val="tx1"/>
              </a:solidFill>
            </a:rPr>
            <a:t>. Conforman los patrones de protección. Son responsables de los demás síntomas que acompañan al dolor.</a:t>
          </a:r>
          <a:endParaRPr lang="es-ES" sz="2000" dirty="0">
            <a:solidFill>
              <a:schemeClr val="tx1"/>
            </a:solidFill>
          </a:endParaRPr>
        </a:p>
      </dgm:t>
    </dgm:pt>
    <dgm:pt modelId="{99DF2DB9-0994-4194-AD70-BC02F3A6451F}" type="parTrans" cxnId="{410D1855-D3CC-4E6C-B536-888629822213}">
      <dgm:prSet/>
      <dgm:spPr/>
      <dgm:t>
        <a:bodyPr/>
        <a:lstStyle/>
        <a:p>
          <a:endParaRPr lang="es-ES"/>
        </a:p>
      </dgm:t>
    </dgm:pt>
    <dgm:pt modelId="{29CC7B61-69A4-43F6-A115-042C6FA11E74}" type="sibTrans" cxnId="{410D1855-D3CC-4E6C-B536-888629822213}">
      <dgm:prSet/>
      <dgm:spPr/>
      <dgm:t>
        <a:bodyPr/>
        <a:lstStyle/>
        <a:p>
          <a:endParaRPr lang="es-ES"/>
        </a:p>
      </dgm:t>
    </dgm:pt>
    <dgm:pt modelId="{1217A021-DFEF-48AF-BD8B-314D1430AEA3}">
      <dgm:prSet custT="1"/>
      <dgm:spPr/>
      <dgm:t>
        <a:bodyPr/>
        <a:lstStyle/>
        <a:p>
          <a:pPr rtl="0"/>
          <a:r>
            <a:rPr lang="es-ES" sz="2400" b="1" dirty="0" smtClean="0">
              <a:solidFill>
                <a:schemeClr val="bg1"/>
              </a:solidFill>
            </a:rPr>
            <a:t>Pensamientos, creencias, emociones cada vez más implicados</a:t>
          </a:r>
          <a:r>
            <a:rPr lang="es-ES" sz="2100" dirty="0" smtClean="0">
              <a:solidFill>
                <a:schemeClr val="tx1"/>
              </a:solidFill>
            </a:rPr>
            <a:t>. Déficit de atención, alteraciones cognitivas que afectan al proceso de información. Amplificación de la percepción del dolor, fatiga, percepción de enfermedad, trastornos del sueño.</a:t>
          </a:r>
          <a:endParaRPr lang="es-ES" sz="2100" dirty="0">
            <a:solidFill>
              <a:schemeClr val="tx1"/>
            </a:solidFill>
          </a:endParaRPr>
        </a:p>
      </dgm:t>
    </dgm:pt>
    <dgm:pt modelId="{5A3DF2E2-7A20-4B87-B2E1-01E95B1EEB15}" type="parTrans" cxnId="{59A0FB35-5386-4B84-8A52-407A450E31A7}">
      <dgm:prSet/>
      <dgm:spPr/>
      <dgm:t>
        <a:bodyPr/>
        <a:lstStyle/>
        <a:p>
          <a:endParaRPr lang="es-ES"/>
        </a:p>
      </dgm:t>
    </dgm:pt>
    <dgm:pt modelId="{829C4729-26CE-4FE8-BB78-A24DFBCFEB76}" type="sibTrans" cxnId="{59A0FB35-5386-4B84-8A52-407A450E31A7}">
      <dgm:prSet/>
      <dgm:spPr/>
      <dgm:t>
        <a:bodyPr/>
        <a:lstStyle/>
        <a:p>
          <a:endParaRPr lang="es-ES"/>
        </a:p>
      </dgm:t>
    </dgm:pt>
    <dgm:pt modelId="{0002679E-E6F8-4811-94F4-427C4C2891BE}">
      <dgm:prSet custT="1"/>
      <dgm:spPr/>
      <dgm:t>
        <a:bodyPr/>
        <a:lstStyle/>
        <a:p>
          <a:pPr rtl="0"/>
          <a:r>
            <a:rPr lang="es-ES" sz="1900" dirty="0" smtClean="0">
              <a:solidFill>
                <a:schemeClr val="tx1"/>
              </a:solidFill>
            </a:rPr>
            <a:t>Conforman los patrones de protección ( </a:t>
          </a:r>
          <a:r>
            <a:rPr lang="es-ES" sz="2400" b="1" dirty="0" smtClean="0">
              <a:solidFill>
                <a:schemeClr val="bg1"/>
              </a:solidFill>
            </a:rPr>
            <a:t>contractura, estrés, náusea, mareo, fatiga, picor, alteración del sueño.</a:t>
          </a:r>
          <a:r>
            <a:rPr lang="es-ES" sz="1900" dirty="0" smtClean="0">
              <a:solidFill>
                <a:schemeClr val="tx1"/>
              </a:solidFill>
            </a:rPr>
            <a:t>). Son responsables de los demás síntomas que acompañan al dolor y de muchos de los cambios químicos y estructurales a los que supuestamente se atribuye la causa de la Fibromialgia.</a:t>
          </a:r>
          <a:endParaRPr lang="es-ES" sz="1900" dirty="0">
            <a:solidFill>
              <a:schemeClr val="tx1"/>
            </a:solidFill>
          </a:endParaRPr>
        </a:p>
      </dgm:t>
    </dgm:pt>
    <dgm:pt modelId="{BD1E1051-0B95-4ADD-852A-D1042148A71F}" type="parTrans" cxnId="{63733966-7381-4FDD-85D8-21A27C4FF417}">
      <dgm:prSet/>
      <dgm:spPr/>
      <dgm:t>
        <a:bodyPr/>
        <a:lstStyle/>
        <a:p>
          <a:endParaRPr lang="es-ES"/>
        </a:p>
      </dgm:t>
    </dgm:pt>
    <dgm:pt modelId="{8F00D664-BDFE-4AB1-877B-418C2A129601}" type="sibTrans" cxnId="{63733966-7381-4FDD-85D8-21A27C4FF417}">
      <dgm:prSet/>
      <dgm:spPr/>
      <dgm:t>
        <a:bodyPr/>
        <a:lstStyle/>
        <a:p>
          <a:endParaRPr lang="es-ES"/>
        </a:p>
      </dgm:t>
    </dgm:pt>
    <dgm:pt modelId="{252255A1-08D0-426D-B40D-018A47846057}" type="pres">
      <dgm:prSet presAssocID="{E68D41F5-AC79-459D-88D3-45A522A436F8}" presName="linear" presStyleCnt="0">
        <dgm:presLayoutVars>
          <dgm:animLvl val="lvl"/>
          <dgm:resizeHandles val="exact"/>
        </dgm:presLayoutVars>
      </dgm:prSet>
      <dgm:spPr/>
      <dgm:t>
        <a:bodyPr/>
        <a:lstStyle/>
        <a:p>
          <a:endParaRPr lang="es-ES"/>
        </a:p>
      </dgm:t>
    </dgm:pt>
    <dgm:pt modelId="{9D5BB9BF-44D1-46B0-B6F7-C5A6E055993A}" type="pres">
      <dgm:prSet presAssocID="{E6CF2A52-2747-4A95-A297-7F9E88FE4513}" presName="parentText" presStyleLbl="node1" presStyleIdx="0" presStyleCnt="3" custScaleY="144271" custLinFactY="-27787" custLinFactNeighborX="1001" custLinFactNeighborY="-100000">
        <dgm:presLayoutVars>
          <dgm:chMax val="0"/>
          <dgm:bulletEnabled val="1"/>
        </dgm:presLayoutVars>
      </dgm:prSet>
      <dgm:spPr/>
      <dgm:t>
        <a:bodyPr/>
        <a:lstStyle/>
        <a:p>
          <a:endParaRPr lang="es-ES"/>
        </a:p>
      </dgm:t>
    </dgm:pt>
    <dgm:pt modelId="{70784C10-0EA7-4E65-87C5-AF73C56C446D}" type="pres">
      <dgm:prSet presAssocID="{29CC7B61-69A4-43F6-A115-042C6FA11E74}" presName="spacer" presStyleCnt="0"/>
      <dgm:spPr/>
    </dgm:pt>
    <dgm:pt modelId="{89C98DA0-F454-4365-BBCC-E89B14E97AA9}" type="pres">
      <dgm:prSet presAssocID="{1217A021-DFEF-48AF-BD8B-314D1430AEA3}" presName="parentText" presStyleLbl="node1" presStyleIdx="1" presStyleCnt="3" custScaleY="115129" custLinFactY="-16171" custLinFactNeighborX="126" custLinFactNeighborY="-100000">
        <dgm:presLayoutVars>
          <dgm:chMax val="0"/>
          <dgm:bulletEnabled val="1"/>
        </dgm:presLayoutVars>
      </dgm:prSet>
      <dgm:spPr/>
      <dgm:t>
        <a:bodyPr/>
        <a:lstStyle/>
        <a:p>
          <a:endParaRPr lang="es-ES"/>
        </a:p>
      </dgm:t>
    </dgm:pt>
    <dgm:pt modelId="{DF607397-04AB-4756-937C-A8C19C73279A}" type="pres">
      <dgm:prSet presAssocID="{829C4729-26CE-4FE8-BB78-A24DFBCFEB76}" presName="spacer" presStyleCnt="0"/>
      <dgm:spPr/>
    </dgm:pt>
    <dgm:pt modelId="{F35EB8CC-28A6-4E00-B743-729AD586EFBE}" type="pres">
      <dgm:prSet presAssocID="{0002679E-E6F8-4811-94F4-427C4C2891BE}" presName="parentText" presStyleLbl="node1" presStyleIdx="2" presStyleCnt="3">
        <dgm:presLayoutVars>
          <dgm:chMax val="0"/>
          <dgm:bulletEnabled val="1"/>
        </dgm:presLayoutVars>
      </dgm:prSet>
      <dgm:spPr/>
      <dgm:t>
        <a:bodyPr/>
        <a:lstStyle/>
        <a:p>
          <a:endParaRPr lang="es-ES"/>
        </a:p>
      </dgm:t>
    </dgm:pt>
  </dgm:ptLst>
  <dgm:cxnLst>
    <dgm:cxn modelId="{63733966-7381-4FDD-85D8-21A27C4FF417}" srcId="{E68D41F5-AC79-459D-88D3-45A522A436F8}" destId="{0002679E-E6F8-4811-94F4-427C4C2891BE}" srcOrd="2" destOrd="0" parTransId="{BD1E1051-0B95-4ADD-852A-D1042148A71F}" sibTransId="{8F00D664-BDFE-4AB1-877B-418C2A129601}"/>
    <dgm:cxn modelId="{59A0FB35-5386-4B84-8A52-407A450E31A7}" srcId="{E68D41F5-AC79-459D-88D3-45A522A436F8}" destId="{1217A021-DFEF-48AF-BD8B-314D1430AEA3}" srcOrd="1" destOrd="0" parTransId="{5A3DF2E2-7A20-4B87-B2E1-01E95B1EEB15}" sibTransId="{829C4729-26CE-4FE8-BB78-A24DFBCFEB76}"/>
    <dgm:cxn modelId="{E65BE891-92EF-466E-AECD-7237445AA740}" type="presOf" srcId="{0002679E-E6F8-4811-94F4-427C4C2891BE}" destId="{F35EB8CC-28A6-4E00-B743-729AD586EFBE}" srcOrd="0" destOrd="0" presId="urn:microsoft.com/office/officeart/2005/8/layout/vList2"/>
    <dgm:cxn modelId="{410D1855-D3CC-4E6C-B536-888629822213}" srcId="{E68D41F5-AC79-459D-88D3-45A522A436F8}" destId="{E6CF2A52-2747-4A95-A297-7F9E88FE4513}" srcOrd="0" destOrd="0" parTransId="{99DF2DB9-0994-4194-AD70-BC02F3A6451F}" sibTransId="{29CC7B61-69A4-43F6-A115-042C6FA11E74}"/>
    <dgm:cxn modelId="{EA3B8E73-DBDD-4760-8D2E-E309CED2251C}" type="presOf" srcId="{1217A021-DFEF-48AF-BD8B-314D1430AEA3}" destId="{89C98DA0-F454-4365-BBCC-E89B14E97AA9}" srcOrd="0" destOrd="0" presId="urn:microsoft.com/office/officeart/2005/8/layout/vList2"/>
    <dgm:cxn modelId="{86369F79-213C-4D92-9648-365C439F6E4B}" type="presOf" srcId="{E6CF2A52-2747-4A95-A297-7F9E88FE4513}" destId="{9D5BB9BF-44D1-46B0-B6F7-C5A6E055993A}" srcOrd="0" destOrd="0" presId="urn:microsoft.com/office/officeart/2005/8/layout/vList2"/>
    <dgm:cxn modelId="{1C197A15-D04F-48AF-9927-862AE437CAA0}" type="presOf" srcId="{E68D41F5-AC79-459D-88D3-45A522A436F8}" destId="{252255A1-08D0-426D-B40D-018A47846057}" srcOrd="0" destOrd="0" presId="urn:microsoft.com/office/officeart/2005/8/layout/vList2"/>
    <dgm:cxn modelId="{CE73A48A-BA56-4E9C-B1AD-B6401177B036}" type="presParOf" srcId="{252255A1-08D0-426D-B40D-018A47846057}" destId="{9D5BB9BF-44D1-46B0-B6F7-C5A6E055993A}" srcOrd="0" destOrd="0" presId="urn:microsoft.com/office/officeart/2005/8/layout/vList2"/>
    <dgm:cxn modelId="{CE14BC6E-2F2B-422C-B163-BC841E45132E}" type="presParOf" srcId="{252255A1-08D0-426D-B40D-018A47846057}" destId="{70784C10-0EA7-4E65-87C5-AF73C56C446D}" srcOrd="1" destOrd="0" presId="urn:microsoft.com/office/officeart/2005/8/layout/vList2"/>
    <dgm:cxn modelId="{36FDFBAB-4446-44A1-B2D6-D2073BEEDE4D}" type="presParOf" srcId="{252255A1-08D0-426D-B40D-018A47846057}" destId="{89C98DA0-F454-4365-BBCC-E89B14E97AA9}" srcOrd="2" destOrd="0" presId="urn:microsoft.com/office/officeart/2005/8/layout/vList2"/>
    <dgm:cxn modelId="{B965DA65-490F-4CA9-A7E6-5CD70DF97095}" type="presParOf" srcId="{252255A1-08D0-426D-B40D-018A47846057}" destId="{DF607397-04AB-4756-937C-A8C19C73279A}" srcOrd="3" destOrd="0" presId="urn:microsoft.com/office/officeart/2005/8/layout/vList2"/>
    <dgm:cxn modelId="{0AD5D619-CD4D-40A1-9384-1CC393C50CD4}" type="presParOf" srcId="{252255A1-08D0-426D-B40D-018A47846057}" destId="{F35EB8CC-28A6-4E00-B743-729AD586EFB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859AC-E1BA-404B-955D-CB45928AA31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F1C90F63-70CF-41ED-9569-D27C7EA3E79B}">
      <dgm:prSet/>
      <dgm:spPr>
        <a:solidFill>
          <a:srgbClr val="FF9900">
            <a:alpha val="50000"/>
          </a:srgbClr>
        </a:solidFill>
      </dgm:spPr>
      <dgm:t>
        <a:bodyPr/>
        <a:lstStyle/>
        <a:p>
          <a:pPr rtl="0"/>
          <a:r>
            <a:rPr lang="es-ES" dirty="0" smtClean="0"/>
            <a:t>El dolor está más relacionado con una </a:t>
          </a:r>
          <a:r>
            <a:rPr lang="es-ES" b="1" dirty="0" smtClean="0"/>
            <a:t>alteración en el procesamiento de la información recibida </a:t>
          </a:r>
          <a:r>
            <a:rPr lang="es-ES" dirty="0" smtClean="0"/>
            <a:t>por el cerebro que con el estado de los tejidos.</a:t>
          </a:r>
          <a:endParaRPr lang="es-ES" dirty="0"/>
        </a:p>
      </dgm:t>
    </dgm:pt>
    <dgm:pt modelId="{C7D6DBA1-113E-41D1-BCAC-FBC753103E8A}" type="parTrans" cxnId="{4105BB6B-C7D2-4435-AD44-29125088A84D}">
      <dgm:prSet/>
      <dgm:spPr/>
      <dgm:t>
        <a:bodyPr/>
        <a:lstStyle/>
        <a:p>
          <a:endParaRPr lang="es-ES"/>
        </a:p>
      </dgm:t>
    </dgm:pt>
    <dgm:pt modelId="{69D108BD-F759-4DF8-864E-5C0CC29CA3CC}" type="sibTrans" cxnId="{4105BB6B-C7D2-4435-AD44-29125088A84D}">
      <dgm:prSet/>
      <dgm:spPr/>
      <dgm:t>
        <a:bodyPr/>
        <a:lstStyle/>
        <a:p>
          <a:endParaRPr lang="es-ES"/>
        </a:p>
      </dgm:t>
    </dgm:pt>
    <dgm:pt modelId="{D989FE38-83AA-480B-A332-CA4EC7CBCE1D}" type="pres">
      <dgm:prSet presAssocID="{3AA859AC-E1BA-404B-955D-CB45928AA31E}" presName="compositeShape" presStyleCnt="0">
        <dgm:presLayoutVars>
          <dgm:chMax val="7"/>
          <dgm:dir/>
          <dgm:resizeHandles val="exact"/>
        </dgm:presLayoutVars>
      </dgm:prSet>
      <dgm:spPr/>
      <dgm:t>
        <a:bodyPr/>
        <a:lstStyle/>
        <a:p>
          <a:endParaRPr lang="es-ES"/>
        </a:p>
      </dgm:t>
    </dgm:pt>
    <dgm:pt modelId="{AD7FE710-965A-4C6B-BED2-043E535B72A5}" type="pres">
      <dgm:prSet presAssocID="{F1C90F63-70CF-41ED-9569-D27C7EA3E79B}" presName="circ1TxSh" presStyleLbl="vennNode1" presStyleIdx="0" presStyleCnt="1" custScaleX="126125" custLinFactNeighborX="1095" custLinFactNeighborY="5405"/>
      <dgm:spPr/>
      <dgm:t>
        <a:bodyPr/>
        <a:lstStyle/>
        <a:p>
          <a:endParaRPr lang="es-ES"/>
        </a:p>
      </dgm:t>
    </dgm:pt>
  </dgm:ptLst>
  <dgm:cxnLst>
    <dgm:cxn modelId="{E4895B1F-F800-4FF1-878A-A2E88A86656B}" type="presOf" srcId="{F1C90F63-70CF-41ED-9569-D27C7EA3E79B}" destId="{AD7FE710-965A-4C6B-BED2-043E535B72A5}" srcOrd="0" destOrd="0" presId="urn:microsoft.com/office/officeart/2005/8/layout/venn1"/>
    <dgm:cxn modelId="{4105BB6B-C7D2-4435-AD44-29125088A84D}" srcId="{3AA859AC-E1BA-404B-955D-CB45928AA31E}" destId="{F1C90F63-70CF-41ED-9569-D27C7EA3E79B}" srcOrd="0" destOrd="0" parTransId="{C7D6DBA1-113E-41D1-BCAC-FBC753103E8A}" sibTransId="{69D108BD-F759-4DF8-864E-5C0CC29CA3CC}"/>
    <dgm:cxn modelId="{E6B51BDF-143F-439C-A63F-3DD6F0F4E100}" type="presOf" srcId="{3AA859AC-E1BA-404B-955D-CB45928AA31E}" destId="{D989FE38-83AA-480B-A332-CA4EC7CBCE1D}" srcOrd="0" destOrd="0" presId="urn:microsoft.com/office/officeart/2005/8/layout/venn1"/>
    <dgm:cxn modelId="{74DD83BD-3A1D-41AC-853F-F323C039B33A}" type="presParOf" srcId="{D989FE38-83AA-480B-A332-CA4EC7CBCE1D}" destId="{AD7FE710-965A-4C6B-BED2-043E535B72A5}"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7BE11D-8EBC-405C-8EDD-FA12C63A8A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CB2BB38-33BB-4CA0-8892-B1E42FDE918A}">
      <dgm:prSet/>
      <dgm:spPr>
        <a:solidFill>
          <a:srgbClr val="C39BE1"/>
        </a:solidFill>
      </dgm:spPr>
      <dgm:t>
        <a:bodyPr/>
        <a:lstStyle/>
        <a:p>
          <a:pPr rtl="0"/>
          <a:r>
            <a:rPr lang="es-ES" b="0" dirty="0" smtClean="0">
              <a:solidFill>
                <a:schemeClr val="tx1"/>
              </a:solidFill>
            </a:rPr>
            <a:t>Informar y educar a los pacientes sobre cómo el cerebro y el sistema nervioso a través de las sinapsis entre neuronas facilita o inhibe la percepción del dolor y cómo es posible </a:t>
          </a:r>
          <a:r>
            <a:rPr lang="es-ES" b="1" dirty="0" smtClean="0">
              <a:solidFill>
                <a:schemeClr val="tx1"/>
              </a:solidFill>
            </a:rPr>
            <a:t>hacer trabajar a nuestro cerebro de manera que disminuya el estado de alerta</a:t>
          </a:r>
          <a:r>
            <a:rPr lang="es-ES" b="0" dirty="0" smtClean="0">
              <a:solidFill>
                <a:schemeClr val="tx1"/>
              </a:solidFill>
            </a:rPr>
            <a:t> y la alarma que se expresa como dolor, entre otros síntomas.</a:t>
          </a:r>
          <a:endParaRPr lang="es-ES" b="0" dirty="0">
            <a:solidFill>
              <a:schemeClr val="tx1"/>
            </a:solidFill>
          </a:endParaRPr>
        </a:p>
      </dgm:t>
    </dgm:pt>
    <dgm:pt modelId="{E10A9BF5-2189-4E5C-9D18-27E618863042}" type="parTrans" cxnId="{930F4225-7894-46BE-9452-E33BCF66EA25}">
      <dgm:prSet/>
      <dgm:spPr/>
      <dgm:t>
        <a:bodyPr/>
        <a:lstStyle/>
        <a:p>
          <a:endParaRPr lang="es-ES"/>
        </a:p>
      </dgm:t>
    </dgm:pt>
    <dgm:pt modelId="{412205D0-49F5-4775-A2FB-725FDB67EEA4}" type="sibTrans" cxnId="{930F4225-7894-46BE-9452-E33BCF66EA25}">
      <dgm:prSet/>
      <dgm:spPr/>
      <dgm:t>
        <a:bodyPr/>
        <a:lstStyle/>
        <a:p>
          <a:endParaRPr lang="es-ES"/>
        </a:p>
      </dgm:t>
    </dgm:pt>
    <dgm:pt modelId="{39974B22-2B5F-4796-8385-8D65E352F6CA}" type="pres">
      <dgm:prSet presAssocID="{A87BE11D-8EBC-405C-8EDD-FA12C63A8ACF}" presName="linear" presStyleCnt="0">
        <dgm:presLayoutVars>
          <dgm:animLvl val="lvl"/>
          <dgm:resizeHandles val="exact"/>
        </dgm:presLayoutVars>
      </dgm:prSet>
      <dgm:spPr/>
      <dgm:t>
        <a:bodyPr/>
        <a:lstStyle/>
        <a:p>
          <a:endParaRPr lang="es-ES"/>
        </a:p>
      </dgm:t>
    </dgm:pt>
    <dgm:pt modelId="{26EBF5C8-940B-4BF0-86AB-A4AA119E6F41}" type="pres">
      <dgm:prSet presAssocID="{0CB2BB38-33BB-4CA0-8892-B1E42FDE918A}" presName="parentText" presStyleLbl="node1" presStyleIdx="0" presStyleCnt="1">
        <dgm:presLayoutVars>
          <dgm:chMax val="0"/>
          <dgm:bulletEnabled val="1"/>
        </dgm:presLayoutVars>
      </dgm:prSet>
      <dgm:spPr/>
      <dgm:t>
        <a:bodyPr/>
        <a:lstStyle/>
        <a:p>
          <a:endParaRPr lang="es-ES"/>
        </a:p>
      </dgm:t>
    </dgm:pt>
  </dgm:ptLst>
  <dgm:cxnLst>
    <dgm:cxn modelId="{EF3D81A7-2BFF-4165-9A66-15FF34CBF878}" type="presOf" srcId="{0CB2BB38-33BB-4CA0-8892-B1E42FDE918A}" destId="{26EBF5C8-940B-4BF0-86AB-A4AA119E6F41}" srcOrd="0" destOrd="0" presId="urn:microsoft.com/office/officeart/2005/8/layout/vList2"/>
    <dgm:cxn modelId="{58E5F50F-53A6-457A-A3E6-9624EED52C5E}" type="presOf" srcId="{A87BE11D-8EBC-405C-8EDD-FA12C63A8ACF}" destId="{39974B22-2B5F-4796-8385-8D65E352F6CA}" srcOrd="0" destOrd="0" presId="urn:microsoft.com/office/officeart/2005/8/layout/vList2"/>
    <dgm:cxn modelId="{930F4225-7894-46BE-9452-E33BCF66EA25}" srcId="{A87BE11D-8EBC-405C-8EDD-FA12C63A8ACF}" destId="{0CB2BB38-33BB-4CA0-8892-B1E42FDE918A}" srcOrd="0" destOrd="0" parTransId="{E10A9BF5-2189-4E5C-9D18-27E618863042}" sibTransId="{412205D0-49F5-4775-A2FB-725FDB67EEA4}"/>
    <dgm:cxn modelId="{1DA0CDBD-5F75-482C-AB07-0A6238584E85}" type="presParOf" srcId="{39974B22-2B5F-4796-8385-8D65E352F6CA}" destId="{26EBF5C8-940B-4BF0-86AB-A4AA119E6F4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028F97-F410-4EC0-92AB-2535005688F8}">
      <dsp:nvSpPr>
        <dsp:cNvPr id="0" name=""/>
        <dsp:cNvSpPr/>
      </dsp:nvSpPr>
      <dsp:spPr>
        <a:xfrm>
          <a:off x="0" y="4429662"/>
          <a:ext cx="4038600" cy="969101"/>
        </a:xfrm>
        <a:prstGeom prst="rect">
          <a:avLst/>
        </a:prstGeom>
        <a:solidFill>
          <a:srgbClr val="AA72D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CEREBRO HIPERVIGILANTE</a:t>
          </a:r>
          <a:endParaRPr lang="es-ES" sz="1800" b="1" kern="1200" dirty="0">
            <a:solidFill>
              <a:schemeClr val="tx1"/>
            </a:solidFill>
          </a:endParaRPr>
        </a:p>
      </dsp:txBody>
      <dsp:txXfrm>
        <a:off x="0" y="4429662"/>
        <a:ext cx="4038600" cy="969101"/>
      </dsp:txXfrm>
    </dsp:sp>
    <dsp:sp modelId="{A5A0F47A-ADAD-4DA0-986A-7A1557BCA774}">
      <dsp:nvSpPr>
        <dsp:cNvPr id="0" name=""/>
        <dsp:cNvSpPr/>
      </dsp:nvSpPr>
      <dsp:spPr>
        <a:xfrm rot="10800000">
          <a:off x="0" y="2953720"/>
          <a:ext cx="4038600" cy="1490478"/>
        </a:xfrm>
        <a:prstGeom prst="upArrowCallout">
          <a:avLst/>
        </a:prstGeom>
        <a:solidFill>
          <a:srgbClr val="57DCF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Explicación adquirida: ROL SOCIAL</a:t>
          </a:r>
          <a:endParaRPr lang="es-ES" sz="1800" kern="1200" dirty="0">
            <a:solidFill>
              <a:schemeClr val="tx1"/>
            </a:solidFill>
          </a:endParaRPr>
        </a:p>
      </dsp:txBody>
      <dsp:txXfrm rot="10800000">
        <a:off x="0" y="2953720"/>
        <a:ext cx="4038600" cy="1490478"/>
      </dsp:txXfrm>
    </dsp:sp>
    <dsp:sp modelId="{AA228168-92B0-4E20-8D5F-EDB2930AEA5F}">
      <dsp:nvSpPr>
        <dsp:cNvPr id="0" name=""/>
        <dsp:cNvSpPr/>
      </dsp:nvSpPr>
      <dsp:spPr>
        <a:xfrm rot="10800000">
          <a:off x="0" y="1368153"/>
          <a:ext cx="4038600" cy="1490478"/>
        </a:xfrm>
        <a:prstGeom prst="upArrowCallout">
          <a:avLst/>
        </a:prstGeom>
        <a:solidFill>
          <a:srgbClr val="FF99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Explicación antropológica</a:t>
          </a:r>
          <a:endParaRPr lang="es-ES" sz="1800" kern="1200" dirty="0">
            <a:solidFill>
              <a:schemeClr val="tx1"/>
            </a:solidFill>
          </a:endParaRPr>
        </a:p>
      </dsp:txBody>
      <dsp:txXfrm>
        <a:off x="0" y="1368153"/>
        <a:ext cx="4038600" cy="523157"/>
      </dsp:txXfrm>
    </dsp:sp>
    <dsp:sp modelId="{33B7463A-9760-4AC9-B4AA-93795444D29B}">
      <dsp:nvSpPr>
        <dsp:cNvPr id="0" name=""/>
        <dsp:cNvSpPr/>
      </dsp:nvSpPr>
      <dsp:spPr>
        <a:xfrm>
          <a:off x="492" y="1855236"/>
          <a:ext cx="4037614" cy="737052"/>
        </a:xfrm>
        <a:prstGeom prst="rect">
          <a:avLst/>
        </a:prstGeom>
        <a:solidFill>
          <a:srgbClr val="FFFF00">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Cerebro biológicamente dotado para la supervivencia de la especie</a:t>
          </a:r>
          <a:endParaRPr lang="es-ES" sz="2000" kern="1200" dirty="0">
            <a:solidFill>
              <a:schemeClr val="tx1"/>
            </a:solidFill>
          </a:endParaRPr>
        </a:p>
      </dsp:txBody>
      <dsp:txXfrm>
        <a:off x="492" y="1855236"/>
        <a:ext cx="4037614" cy="737052"/>
      </dsp:txXfrm>
    </dsp:sp>
    <dsp:sp modelId="{52D47BA0-B4E5-4A12-ADC0-D26C50481BA6}">
      <dsp:nvSpPr>
        <dsp:cNvPr id="0" name=""/>
        <dsp:cNvSpPr/>
      </dsp:nvSpPr>
      <dsp:spPr>
        <a:xfrm rot="10800000">
          <a:off x="0" y="0"/>
          <a:ext cx="4038600" cy="1490478"/>
        </a:xfrm>
        <a:prstGeom prst="upArrowCallou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Predominio femenino :10:1</a:t>
          </a:r>
          <a:endParaRPr lang="es-ES" sz="1800" kern="1200" dirty="0">
            <a:solidFill>
              <a:schemeClr val="tx1"/>
            </a:solidFill>
          </a:endParaRPr>
        </a:p>
      </dsp:txBody>
      <dsp:txXfrm rot="10800000">
        <a:off x="0" y="0"/>
        <a:ext cx="4038600" cy="149047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F0408C-5555-4656-91BD-C68076F171D9}">
      <dsp:nvSpPr>
        <dsp:cNvPr id="0" name=""/>
        <dsp:cNvSpPr/>
      </dsp:nvSpPr>
      <dsp:spPr>
        <a:xfrm>
          <a:off x="0" y="46101"/>
          <a:ext cx="8229600" cy="21370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s-ES" sz="3000" kern="1200" dirty="0" smtClean="0"/>
            <a:t>La educación, el conocimiento y la comprensión de lo que ocurre reducen la amenaza asociada al dolor y puede ser una herramienta terapéutica inestimable en relación con nuestros pacientes.</a:t>
          </a:r>
          <a:endParaRPr lang="es-ES" sz="3000" kern="1200" dirty="0"/>
        </a:p>
      </dsp:txBody>
      <dsp:txXfrm>
        <a:off x="0" y="46101"/>
        <a:ext cx="8229600" cy="2137081"/>
      </dsp:txXfrm>
    </dsp:sp>
    <dsp:sp modelId="{253E95FD-4200-46BF-B84E-A14DF4E163C1}">
      <dsp:nvSpPr>
        <dsp:cNvPr id="0" name=""/>
        <dsp:cNvSpPr/>
      </dsp:nvSpPr>
      <dsp:spPr>
        <a:xfrm>
          <a:off x="51311" y="2308461"/>
          <a:ext cx="3621106" cy="270632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smtClean="0">
              <a:solidFill>
                <a:schemeClr val="tx1"/>
              </a:solidFill>
            </a:rPr>
            <a:t>Mediante RMF (Resonancia Magnética Funcional ), se demuestra que después de la educación en fisiología del dolor a un paciente con dolor lumbar crónico, se observa una marcada reducción de la actividad cerebral generalizada durante la ejecución de movimientos del tronco</a:t>
          </a:r>
          <a:endParaRPr lang="es-ES" sz="1800" b="1" kern="1200" dirty="0">
            <a:solidFill>
              <a:schemeClr val="tx1"/>
            </a:solidFill>
          </a:endParaRPr>
        </a:p>
      </dsp:txBody>
      <dsp:txXfrm>
        <a:off x="51311" y="2308461"/>
        <a:ext cx="3621106" cy="270632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E8582B-4959-4C9C-AC74-FC71DEAE1B62}">
      <dsp:nvSpPr>
        <dsp:cNvPr id="0" name=""/>
        <dsp:cNvSpPr/>
      </dsp:nvSpPr>
      <dsp:spPr>
        <a:xfrm>
          <a:off x="0" y="0"/>
          <a:ext cx="4525963" cy="452596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176DC-64E4-4FA9-BC33-3DE8982E5228}">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solidFill>
                <a:srgbClr val="EB21D3"/>
              </a:solidFill>
            </a:rPr>
            <a:t>El dolor se aprende</a:t>
          </a:r>
          <a:r>
            <a:rPr lang="es-ES" sz="2100" kern="1200" dirty="0" smtClean="0"/>
            <a:t>: la información buena, ajustada a la realidad, permitirá al cerebro hacer una gestión razonable de la misma.</a:t>
          </a:r>
          <a:endParaRPr lang="es-ES" sz="2100" kern="1200" dirty="0"/>
        </a:p>
      </dsp:txBody>
      <dsp:txXfrm>
        <a:off x="2262981" y="0"/>
        <a:ext cx="5966618" cy="1357791"/>
      </dsp:txXfrm>
    </dsp:sp>
    <dsp:sp modelId="{52C2CC05-9F77-4746-AF0C-22745F818FCD}">
      <dsp:nvSpPr>
        <dsp:cNvPr id="0" name=""/>
        <dsp:cNvSpPr/>
      </dsp:nvSpPr>
      <dsp:spPr>
        <a:xfrm>
          <a:off x="792044" y="1357791"/>
          <a:ext cx="2941873" cy="2941873"/>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2AB2A-7B78-4525-B265-CB3AE9665EC0}">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b="1" kern="1200" dirty="0" smtClean="0">
              <a:solidFill>
                <a:srgbClr val="EB21D3"/>
              </a:solidFill>
            </a:rPr>
            <a:t>NEUROPLASTICIDAD. EL CEREBRO SE CAMBIA A SI MISMO</a:t>
          </a:r>
          <a:r>
            <a:rPr lang="es-ES" sz="2100" kern="1200" dirty="0" smtClean="0"/>
            <a:t>: El cerebro constantemente aprende, hace nuevas conexiones y luego refuerza su propio aprendizaje según patrones.</a:t>
          </a:r>
          <a:endParaRPr lang="es-ES" sz="2100" kern="1200" dirty="0"/>
        </a:p>
      </dsp:txBody>
      <dsp:txXfrm>
        <a:off x="2262981" y="1357791"/>
        <a:ext cx="5966618" cy="1357787"/>
      </dsp:txXfrm>
    </dsp:sp>
    <dsp:sp modelId="{B041CE65-BA9F-4D9B-9E37-AB77241C5B01}">
      <dsp:nvSpPr>
        <dsp:cNvPr id="0" name=""/>
        <dsp:cNvSpPr/>
      </dsp:nvSpPr>
      <dsp:spPr>
        <a:xfrm>
          <a:off x="1584087" y="2715579"/>
          <a:ext cx="1357787" cy="1357787"/>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B48B7-4C3E-42F2-9C58-9BBC7F9EE07B}">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ES" sz="2100" kern="1200" dirty="0" smtClean="0"/>
            <a:t>Las conexiones entre neuronas pueden ser </a:t>
          </a:r>
          <a:r>
            <a:rPr lang="es-ES" sz="2100" b="1" kern="1200" dirty="0" smtClean="0">
              <a:solidFill>
                <a:srgbClr val="EB21D3"/>
              </a:solidFill>
            </a:rPr>
            <a:t>reversibles</a:t>
          </a:r>
          <a:endParaRPr lang="es-ES" sz="2100" b="1" kern="1200" dirty="0">
            <a:solidFill>
              <a:srgbClr val="EB21D3"/>
            </a:solidFill>
          </a:endParaRPr>
        </a:p>
      </dsp:txBody>
      <dsp:txXfrm>
        <a:off x="2262981" y="2715579"/>
        <a:ext cx="5966618" cy="13577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0B211B-763A-4AEF-950C-FCF0161ED7D0}">
      <dsp:nvSpPr>
        <dsp:cNvPr id="0" name=""/>
        <dsp:cNvSpPr/>
      </dsp:nvSpPr>
      <dsp:spPr>
        <a:xfrm>
          <a:off x="0" y="0"/>
          <a:ext cx="2016224" cy="501675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Cuando abráis la historia de un paciente en el ordenador y os aparezcan muchos episodios diferentes y muchos diagnósticos, ¡ojo!, activad vuestras alarmas y sospechad un </a:t>
          </a:r>
          <a:r>
            <a:rPr lang="es-ES" sz="2000" b="1" kern="1200" dirty="0" smtClean="0"/>
            <a:t>síndrome de sensibilización central</a:t>
          </a:r>
          <a:endParaRPr lang="es-ES" sz="2000" b="1" kern="1200" dirty="0"/>
        </a:p>
      </dsp:txBody>
      <dsp:txXfrm>
        <a:off x="0" y="0"/>
        <a:ext cx="2016224" cy="501675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B5E8DB-29FB-4A0F-80DE-D97FE183B69D}">
      <dsp:nvSpPr>
        <dsp:cNvPr id="0" name=""/>
        <dsp:cNvSpPr/>
      </dsp:nvSpPr>
      <dsp:spPr>
        <a:xfrm>
          <a:off x="1810558" y="72008"/>
          <a:ext cx="4470346" cy="1552492"/>
        </a:xfrm>
        <a:prstGeom prst="ellipse">
          <a:avLst/>
        </a:prstGeom>
        <a:solidFill>
          <a:srgbClr val="57DCF7">
            <a:alpha val="40000"/>
          </a:srgbClr>
        </a:solidFill>
        <a:ln>
          <a:noFill/>
        </a:ln>
        <a:effectLst/>
      </dsp:spPr>
      <dsp:style>
        <a:lnRef idx="0">
          <a:scrgbClr r="0" g="0" b="0"/>
        </a:lnRef>
        <a:fillRef idx="1">
          <a:scrgbClr r="0" g="0" b="0"/>
        </a:fillRef>
        <a:effectRef idx="0">
          <a:scrgbClr r="0" g="0" b="0"/>
        </a:effectRef>
        <a:fontRef idx="minor"/>
      </dsp:style>
    </dsp:sp>
    <dsp:sp modelId="{5ED29409-DE89-48B8-87E2-9B9D9EE28D91}">
      <dsp:nvSpPr>
        <dsp:cNvPr id="0" name=""/>
        <dsp:cNvSpPr/>
      </dsp:nvSpPr>
      <dsp:spPr>
        <a:xfrm>
          <a:off x="3610742" y="3600400"/>
          <a:ext cx="866346" cy="554461"/>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C1591F-15CD-4B01-AE3F-980FD64A8619}">
      <dsp:nvSpPr>
        <dsp:cNvPr id="0" name=""/>
        <dsp:cNvSpPr/>
      </dsp:nvSpPr>
      <dsp:spPr>
        <a:xfrm>
          <a:off x="2035568" y="3884602"/>
          <a:ext cx="4158462" cy="16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b="1" kern="1200" dirty="0" smtClean="0">
              <a:solidFill>
                <a:schemeClr val="tx1"/>
              </a:solidFill>
            </a:rPr>
            <a:t>ESPECIALISTAS EN PERSONAS </a:t>
          </a:r>
          <a:r>
            <a:rPr lang="es-ES" sz="2300" b="1" kern="1200" dirty="0" smtClean="0">
              <a:solidFill>
                <a:srgbClr val="FF0000"/>
              </a:solidFill>
            </a:rPr>
            <a:t>= </a:t>
          </a:r>
          <a:r>
            <a:rPr lang="es-ES" sz="2300" b="1" i="1" kern="1200" dirty="0" smtClean="0">
              <a:solidFill>
                <a:srgbClr val="AA72D4"/>
              </a:solidFill>
            </a:rPr>
            <a:t>Científicos + Artistas </a:t>
          </a:r>
          <a:r>
            <a:rPr lang="es-ES" sz="2300" b="1" kern="1200" dirty="0" smtClean="0">
              <a:solidFill>
                <a:srgbClr val="FF0000"/>
              </a:solidFill>
            </a:rPr>
            <a:t>= </a:t>
          </a:r>
        </a:p>
        <a:p>
          <a:pPr lvl="0" algn="ctr" defTabSz="1022350">
            <a:lnSpc>
              <a:spcPct val="90000"/>
            </a:lnSpc>
            <a:spcBef>
              <a:spcPct val="0"/>
            </a:spcBef>
            <a:spcAft>
              <a:spcPct val="35000"/>
            </a:spcAft>
          </a:pPr>
          <a:r>
            <a:rPr lang="es-ES" sz="3200" b="1" kern="1200" dirty="0" smtClean="0">
              <a:solidFill>
                <a:srgbClr val="FF0000"/>
              </a:solidFill>
              <a:latin typeface="Brush Script MT" pitchFamily="66" charset="0"/>
            </a:rPr>
            <a:t>Médicos de Familia</a:t>
          </a:r>
          <a:endParaRPr lang="es-ES" sz="3200" b="1" kern="1200" dirty="0">
            <a:solidFill>
              <a:srgbClr val="FF0000"/>
            </a:solidFill>
            <a:latin typeface="Brush Script MT" pitchFamily="66" charset="0"/>
          </a:endParaRPr>
        </a:p>
      </dsp:txBody>
      <dsp:txXfrm>
        <a:off x="2035568" y="3884602"/>
        <a:ext cx="4158462" cy="1693544"/>
      </dsp:txXfrm>
    </dsp:sp>
    <dsp:sp modelId="{9FCA3BA6-0112-4340-B848-6C18FB4B3B72}">
      <dsp:nvSpPr>
        <dsp:cNvPr id="0" name=""/>
        <dsp:cNvSpPr/>
      </dsp:nvSpPr>
      <dsp:spPr>
        <a:xfrm>
          <a:off x="2890659" y="1584175"/>
          <a:ext cx="2341973" cy="13884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Psiquiatra</a:t>
          </a:r>
          <a:endParaRPr lang="es-ES" sz="1900" kern="1200" dirty="0">
            <a:solidFill>
              <a:schemeClr val="tx1"/>
            </a:solidFill>
          </a:endParaRPr>
        </a:p>
      </dsp:txBody>
      <dsp:txXfrm>
        <a:off x="2890659" y="1584175"/>
        <a:ext cx="2341973" cy="1388416"/>
      </dsp:txXfrm>
    </dsp:sp>
    <dsp:sp modelId="{1EB4195B-86BF-4E4A-8E3D-D426E15A2109}">
      <dsp:nvSpPr>
        <dsp:cNvPr id="0" name=""/>
        <dsp:cNvSpPr/>
      </dsp:nvSpPr>
      <dsp:spPr>
        <a:xfrm>
          <a:off x="2098573" y="212199"/>
          <a:ext cx="1703451" cy="1559407"/>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Reumatólogo</a:t>
          </a:r>
          <a:endParaRPr lang="es-ES" sz="1600" kern="1200" dirty="0">
            <a:solidFill>
              <a:schemeClr val="tx1"/>
            </a:solidFill>
          </a:endParaRPr>
        </a:p>
      </dsp:txBody>
      <dsp:txXfrm>
        <a:off x="2098573" y="212199"/>
        <a:ext cx="1703451" cy="1559407"/>
      </dsp:txXfrm>
    </dsp:sp>
    <dsp:sp modelId="{662C4DC5-8969-4485-8851-2058DB7FF65E}">
      <dsp:nvSpPr>
        <dsp:cNvPr id="0" name=""/>
        <dsp:cNvSpPr/>
      </dsp:nvSpPr>
      <dsp:spPr>
        <a:xfrm>
          <a:off x="3976184" y="91916"/>
          <a:ext cx="1559423" cy="1559423"/>
        </a:xfrm>
        <a:prstGeom prst="ellipse">
          <a:avLst/>
        </a:prstGeom>
        <a:solidFill>
          <a:srgbClr val="AA72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solidFill>
                <a:schemeClr val="tx1"/>
              </a:solidFill>
            </a:rPr>
            <a:t>Neurólogo</a:t>
          </a:r>
          <a:endParaRPr lang="es-ES" sz="1900" kern="1200" dirty="0">
            <a:solidFill>
              <a:schemeClr val="tx1"/>
            </a:solidFill>
          </a:endParaRPr>
        </a:p>
      </dsp:txBody>
      <dsp:txXfrm>
        <a:off x="3976184" y="91916"/>
        <a:ext cx="1559423" cy="1559423"/>
      </dsp:txXfrm>
    </dsp:sp>
    <dsp:sp modelId="{80A2915D-1F2C-46FC-9E9C-79C174EEDAF5}">
      <dsp:nvSpPr>
        <dsp:cNvPr id="0" name=""/>
        <dsp:cNvSpPr/>
      </dsp:nvSpPr>
      <dsp:spPr>
        <a:xfrm>
          <a:off x="1666519" y="-4"/>
          <a:ext cx="4851539" cy="3463571"/>
        </a:xfrm>
        <a:prstGeom prst="funnel">
          <a:avLst/>
        </a:prstGeom>
        <a:solidFill>
          <a:srgbClr val="FFC000">
            <a:alpha val="4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DE7C6-639C-45D9-9D12-82A30DF644BB}">
      <dsp:nvSpPr>
        <dsp:cNvPr id="0" name=""/>
        <dsp:cNvSpPr/>
      </dsp:nvSpPr>
      <dsp:spPr>
        <a:xfrm>
          <a:off x="573726" y="1757764"/>
          <a:ext cx="3913082" cy="3913082"/>
        </a:xfrm>
        <a:prstGeom prst="ellipse">
          <a:avLst/>
        </a:prstGeom>
        <a:solidFill>
          <a:srgbClr val="FF9900"/>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 modelId="{DC033B5E-1883-4FA4-B2A8-E1E089D0F328}">
      <dsp:nvSpPr>
        <dsp:cNvPr id="0" name=""/>
        <dsp:cNvSpPr/>
      </dsp:nvSpPr>
      <dsp:spPr>
        <a:xfrm>
          <a:off x="4968544" y="144009"/>
          <a:ext cx="3077228" cy="3444066"/>
        </a:xfrm>
        <a:prstGeom prst="rect">
          <a:avLst/>
        </a:prstGeom>
        <a:solidFill>
          <a:srgbClr val="66FF99"/>
        </a:solid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0">
            <a:lnSpc>
              <a:spcPct val="90000"/>
            </a:lnSpc>
            <a:spcBef>
              <a:spcPct val="0"/>
            </a:spcBef>
            <a:spcAft>
              <a:spcPct val="35000"/>
            </a:spcAft>
          </a:pPr>
          <a:r>
            <a:rPr lang="es-ES" sz="2600" kern="1200" dirty="0" smtClean="0"/>
            <a:t>Hay que hacer un trabajo de-construir, des-identificar, des-etiquetar, des-alarmar y liberar a estas/os padecientes del determinismo diagnóstico.</a:t>
          </a:r>
          <a:endParaRPr lang="es-ES" sz="2600" kern="1200" dirty="0"/>
        </a:p>
      </dsp:txBody>
      <dsp:txXfrm>
        <a:off x="4968544" y="144009"/>
        <a:ext cx="3077228" cy="3444066"/>
      </dsp:txXfrm>
    </dsp:sp>
    <dsp:sp modelId="{F1F633D3-2D52-4D75-BD88-7BFEEE96ADB3}">
      <dsp:nvSpPr>
        <dsp:cNvPr id="0" name=""/>
        <dsp:cNvSpPr/>
      </dsp:nvSpPr>
      <dsp:spPr>
        <a:xfrm>
          <a:off x="4649853" y="1268629"/>
          <a:ext cx="4891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B0811-C6FA-4B24-890B-472AC77796D0}">
      <dsp:nvSpPr>
        <dsp:cNvPr id="0" name=""/>
        <dsp:cNvSpPr/>
      </dsp:nvSpPr>
      <dsp:spPr>
        <a:xfrm rot="5400000">
          <a:off x="2365754" y="1431837"/>
          <a:ext cx="2446980" cy="211795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C4C1C6-B4DA-4983-8478-05BBFCB1A2E4}">
      <dsp:nvSpPr>
        <dsp:cNvPr id="0" name=""/>
        <dsp:cNvSpPr/>
      </dsp:nvSpPr>
      <dsp:spPr>
        <a:xfrm>
          <a:off x="1727" y="0"/>
          <a:ext cx="2688282" cy="478539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dirty="0" smtClean="0">
              <a:solidFill>
                <a:schemeClr val="tx1"/>
              </a:solidFill>
            </a:rPr>
            <a:t>No existe un tratamiento farmacológico curativo: </a:t>
          </a:r>
        </a:p>
        <a:p>
          <a:pPr lvl="0" algn="ctr" defTabSz="889000" rtl="0">
            <a:lnSpc>
              <a:spcPct val="90000"/>
            </a:lnSpc>
            <a:spcBef>
              <a:spcPct val="0"/>
            </a:spcBef>
            <a:spcAft>
              <a:spcPct val="35000"/>
            </a:spcAft>
          </a:pPr>
          <a:r>
            <a:rPr lang="es-ES" sz="2000" b="1" kern="1200" dirty="0" smtClean="0">
              <a:solidFill>
                <a:schemeClr val="tx1"/>
              </a:solidFill>
            </a:rPr>
            <a:t> </a:t>
          </a:r>
          <a:r>
            <a:rPr lang="es-ES" sz="2000" b="1" i="1" kern="1200" dirty="0" smtClean="0">
              <a:solidFill>
                <a:srgbClr val="C00000"/>
              </a:solidFill>
            </a:rPr>
            <a:t>Primum non nocere </a:t>
          </a:r>
          <a:endParaRPr lang="es-ES" sz="2000" b="1" i="1" kern="1200" dirty="0">
            <a:solidFill>
              <a:srgbClr val="C00000"/>
            </a:solidFill>
          </a:endParaRPr>
        </a:p>
      </dsp:txBody>
      <dsp:txXfrm>
        <a:off x="1727" y="1914158"/>
        <a:ext cx="2688282" cy="1914158"/>
      </dsp:txXfrm>
    </dsp:sp>
    <dsp:sp modelId="{B3D6E458-06E6-48D7-878D-87BCBFD174DE}">
      <dsp:nvSpPr>
        <dsp:cNvPr id="0" name=""/>
        <dsp:cNvSpPr/>
      </dsp:nvSpPr>
      <dsp:spPr>
        <a:xfrm>
          <a:off x="549100" y="287123"/>
          <a:ext cx="1593536" cy="159353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A2788-B769-435F-9D81-1EF0BFD1EB00}">
      <dsp:nvSpPr>
        <dsp:cNvPr id="0" name=""/>
        <dsp:cNvSpPr/>
      </dsp:nvSpPr>
      <dsp:spPr>
        <a:xfrm>
          <a:off x="2770658" y="0"/>
          <a:ext cx="2688282" cy="478539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Necesitan que se les escuche, que se les explique qué les ocurre y se les de confianza para recuperar su actividad y el control de su salud y de su vida</a:t>
          </a:r>
          <a:r>
            <a:rPr lang="es-ES" sz="1800" b="1" kern="1200" dirty="0" smtClean="0"/>
            <a:t>.</a:t>
          </a:r>
          <a:endParaRPr lang="es-ES" sz="1800" b="1" kern="1200" dirty="0"/>
        </a:p>
      </dsp:txBody>
      <dsp:txXfrm>
        <a:off x="2770658" y="1914158"/>
        <a:ext cx="2688282" cy="1914158"/>
      </dsp:txXfrm>
    </dsp:sp>
    <dsp:sp modelId="{A58E0CF7-B607-402A-8CC7-5E5344C04F02}">
      <dsp:nvSpPr>
        <dsp:cNvPr id="0" name=""/>
        <dsp:cNvSpPr/>
      </dsp:nvSpPr>
      <dsp:spPr>
        <a:xfrm>
          <a:off x="3318031" y="287123"/>
          <a:ext cx="1593536" cy="159353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BC3CBD-3F1C-4C05-90B7-916EB423C847}">
      <dsp:nvSpPr>
        <dsp:cNvPr id="0" name=""/>
        <dsp:cNvSpPr/>
      </dsp:nvSpPr>
      <dsp:spPr>
        <a:xfrm>
          <a:off x="5539589" y="0"/>
          <a:ext cx="2688282" cy="4785395"/>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Tenemos que adaptar la actividad del paciente</a:t>
          </a:r>
        </a:p>
        <a:p>
          <a:pPr lvl="0" algn="ctr" defTabSz="800100" rtl="0">
            <a:lnSpc>
              <a:spcPct val="90000"/>
            </a:lnSpc>
            <a:spcBef>
              <a:spcPct val="0"/>
            </a:spcBef>
            <a:spcAft>
              <a:spcPct val="35000"/>
            </a:spcAft>
          </a:pPr>
          <a:r>
            <a:rPr lang="es-ES" sz="1800" b="1" kern="1200" dirty="0" smtClean="0">
              <a:solidFill>
                <a:schemeClr val="tx1"/>
              </a:solidFill>
            </a:rPr>
            <a:t> al estado de su cuerpo, intercalando descansos, no exponiéndole a una actividad física o mental que le “estrese” y le lleve al agotamiento.</a:t>
          </a:r>
          <a:endParaRPr lang="es-ES" sz="1800" b="1" kern="1200" dirty="0">
            <a:solidFill>
              <a:schemeClr val="tx1"/>
            </a:solidFill>
          </a:endParaRPr>
        </a:p>
      </dsp:txBody>
      <dsp:txXfrm>
        <a:off x="5539589" y="1914158"/>
        <a:ext cx="2688282" cy="1914158"/>
      </dsp:txXfrm>
    </dsp:sp>
    <dsp:sp modelId="{627D7E3C-E836-4A4C-9D26-03CE2BBCCBE0}">
      <dsp:nvSpPr>
        <dsp:cNvPr id="0" name=""/>
        <dsp:cNvSpPr/>
      </dsp:nvSpPr>
      <dsp:spPr>
        <a:xfrm>
          <a:off x="6086962" y="287123"/>
          <a:ext cx="1593536" cy="159353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963A8-9066-4641-B18B-2E1A76F7D128}">
      <dsp:nvSpPr>
        <dsp:cNvPr id="0" name=""/>
        <dsp:cNvSpPr/>
      </dsp:nvSpPr>
      <dsp:spPr>
        <a:xfrm>
          <a:off x="329183" y="3828316"/>
          <a:ext cx="7571232" cy="717809"/>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324891-4A88-4C33-930E-6E9F073415BF}">
      <dsp:nvSpPr>
        <dsp:cNvPr id="0" name=""/>
        <dsp:cNvSpPr/>
      </dsp:nvSpPr>
      <dsp:spPr>
        <a:xfrm>
          <a:off x="0" y="75655"/>
          <a:ext cx="8229600" cy="4797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Escuchar: lenguaje no verbal, preguntas abiertas</a:t>
          </a:r>
          <a:endParaRPr lang="es-ES" sz="2000" b="1" kern="1200" dirty="0">
            <a:solidFill>
              <a:schemeClr val="tx1"/>
            </a:solidFill>
          </a:endParaRPr>
        </a:p>
      </dsp:txBody>
      <dsp:txXfrm>
        <a:off x="0" y="75655"/>
        <a:ext cx="8229600" cy="479700"/>
      </dsp:txXfrm>
    </dsp:sp>
    <dsp:sp modelId="{C047DC23-BB1A-4CDA-8014-83B5C13DD1D5}">
      <dsp:nvSpPr>
        <dsp:cNvPr id="0" name=""/>
        <dsp:cNvSpPr/>
      </dsp:nvSpPr>
      <dsp:spPr>
        <a:xfrm>
          <a:off x="0" y="612955"/>
          <a:ext cx="8229600" cy="479700"/>
        </a:xfrm>
        <a:prstGeom prst="roundRect">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Historia laboral- ocupacional-social</a:t>
          </a:r>
          <a:endParaRPr lang="es-ES" sz="2000" b="1" kern="1200" dirty="0">
            <a:solidFill>
              <a:schemeClr val="tx1"/>
            </a:solidFill>
          </a:endParaRPr>
        </a:p>
      </dsp:txBody>
      <dsp:txXfrm>
        <a:off x="0" y="612955"/>
        <a:ext cx="8229600" cy="479700"/>
      </dsp:txXfrm>
    </dsp:sp>
    <dsp:sp modelId="{3C774ED8-077E-4F28-B5B6-41C651A722C3}">
      <dsp:nvSpPr>
        <dsp:cNvPr id="0" name=""/>
        <dsp:cNvSpPr/>
      </dsp:nvSpPr>
      <dsp:spPr>
        <a:xfrm>
          <a:off x="0" y="1150255"/>
          <a:ext cx="8229600" cy="47970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Contexto de inicio de los síntomas</a:t>
          </a:r>
          <a:endParaRPr lang="es-ES" sz="2000" b="1" kern="1200" dirty="0">
            <a:solidFill>
              <a:schemeClr val="tx1"/>
            </a:solidFill>
          </a:endParaRPr>
        </a:p>
      </dsp:txBody>
      <dsp:txXfrm>
        <a:off x="0" y="1150255"/>
        <a:ext cx="8229600" cy="479700"/>
      </dsp:txXfrm>
    </dsp:sp>
    <dsp:sp modelId="{AE28350C-396E-4DEC-8F4B-947926151CE4}">
      <dsp:nvSpPr>
        <dsp:cNvPr id="0" name=""/>
        <dsp:cNvSpPr/>
      </dsp:nvSpPr>
      <dsp:spPr>
        <a:xfrm>
          <a:off x="0" y="1687555"/>
          <a:ext cx="8229600" cy="479700"/>
        </a:xfrm>
        <a:prstGeom prst="roundRect">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Creencias</a:t>
          </a:r>
          <a:endParaRPr lang="es-ES" sz="2000" b="1" kern="1200" dirty="0">
            <a:solidFill>
              <a:schemeClr val="tx1"/>
            </a:solidFill>
          </a:endParaRPr>
        </a:p>
      </dsp:txBody>
      <dsp:txXfrm>
        <a:off x="0" y="1687555"/>
        <a:ext cx="8229600" cy="479700"/>
      </dsp:txXfrm>
    </dsp:sp>
    <dsp:sp modelId="{AC6660D0-F480-435F-A2A4-45E543F77EE6}">
      <dsp:nvSpPr>
        <dsp:cNvPr id="0" name=""/>
        <dsp:cNvSpPr/>
      </dsp:nvSpPr>
      <dsp:spPr>
        <a:xfrm>
          <a:off x="0" y="2224855"/>
          <a:ext cx="8229600" cy="4797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Patrones de conducta ante el dolor</a:t>
          </a:r>
          <a:endParaRPr lang="es-ES" sz="2000" b="1" kern="1200" dirty="0">
            <a:solidFill>
              <a:schemeClr val="tx1"/>
            </a:solidFill>
          </a:endParaRPr>
        </a:p>
      </dsp:txBody>
      <dsp:txXfrm>
        <a:off x="0" y="2224855"/>
        <a:ext cx="8229600" cy="479700"/>
      </dsp:txXfrm>
    </dsp:sp>
    <dsp:sp modelId="{2C1824FC-EC0D-48B1-BCB2-EB71D699886C}">
      <dsp:nvSpPr>
        <dsp:cNvPr id="0" name=""/>
        <dsp:cNvSpPr/>
      </dsp:nvSpPr>
      <dsp:spPr>
        <a:xfrm>
          <a:off x="0" y="2762155"/>
          <a:ext cx="8229600" cy="479700"/>
        </a:xfrm>
        <a:prstGeom prst="roundRect">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Emociones que le despierta</a:t>
          </a:r>
          <a:endParaRPr lang="es-ES" sz="2000" b="1" kern="1200" dirty="0">
            <a:solidFill>
              <a:schemeClr val="tx1"/>
            </a:solidFill>
          </a:endParaRPr>
        </a:p>
      </dsp:txBody>
      <dsp:txXfrm>
        <a:off x="0" y="2762155"/>
        <a:ext cx="8229600" cy="479700"/>
      </dsp:txXfrm>
    </dsp:sp>
    <dsp:sp modelId="{793BF0ED-F239-4C7A-8CAE-B5B1B776133E}">
      <dsp:nvSpPr>
        <dsp:cNvPr id="0" name=""/>
        <dsp:cNvSpPr/>
      </dsp:nvSpPr>
      <dsp:spPr>
        <a:xfrm>
          <a:off x="0" y="3299455"/>
          <a:ext cx="8229600" cy="47970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Recursos personales de afrontamiento</a:t>
          </a:r>
          <a:endParaRPr lang="es-ES" sz="2000" b="1" kern="1200" dirty="0">
            <a:solidFill>
              <a:schemeClr val="tx1"/>
            </a:solidFill>
          </a:endParaRPr>
        </a:p>
      </dsp:txBody>
      <dsp:txXfrm>
        <a:off x="0" y="3299455"/>
        <a:ext cx="8229600" cy="479700"/>
      </dsp:txXfrm>
    </dsp:sp>
    <dsp:sp modelId="{CC4241B8-C0DA-463C-9A23-071D7931291A}">
      <dsp:nvSpPr>
        <dsp:cNvPr id="0" name=""/>
        <dsp:cNvSpPr/>
      </dsp:nvSpPr>
      <dsp:spPr>
        <a:xfrm>
          <a:off x="0" y="3836755"/>
          <a:ext cx="8229600" cy="479700"/>
        </a:xfrm>
        <a:prstGeom prst="roundRect">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Explorar</a:t>
          </a:r>
          <a:endParaRPr lang="es-ES" sz="2000" b="1" kern="1200" dirty="0">
            <a:solidFill>
              <a:schemeClr val="tx1"/>
            </a:solidFill>
          </a:endParaRPr>
        </a:p>
      </dsp:txBody>
      <dsp:txXfrm>
        <a:off x="0" y="3836755"/>
        <a:ext cx="8229600" cy="479700"/>
      </dsp:txXfrm>
    </dsp:sp>
    <dsp:sp modelId="{2367397C-6E06-4C51-A06D-2BC3EE13FC95}">
      <dsp:nvSpPr>
        <dsp:cNvPr id="0" name=""/>
        <dsp:cNvSpPr/>
      </dsp:nvSpPr>
      <dsp:spPr>
        <a:xfrm>
          <a:off x="0" y="4374055"/>
          <a:ext cx="8229600" cy="4797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tx1"/>
              </a:solidFill>
            </a:rPr>
            <a:t>Informar, desalarmar</a:t>
          </a:r>
          <a:endParaRPr lang="es-ES" sz="2000" b="1" kern="1200" dirty="0">
            <a:solidFill>
              <a:schemeClr val="tx1"/>
            </a:solidFill>
          </a:endParaRPr>
        </a:p>
      </dsp:txBody>
      <dsp:txXfrm>
        <a:off x="0" y="4374055"/>
        <a:ext cx="8229600" cy="4797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FD78C8-2903-47B7-B10E-46369D534E0B}">
      <dsp:nvSpPr>
        <dsp:cNvPr id="0" name=""/>
        <dsp:cNvSpPr/>
      </dsp:nvSpPr>
      <dsp:spPr>
        <a:xfrm>
          <a:off x="0" y="0"/>
          <a:ext cx="7423607" cy="1552210"/>
        </a:xfrm>
        <a:prstGeom prst="roundRect">
          <a:avLst>
            <a:gd name="adj" fmla="val 10000"/>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solidFill>
                <a:schemeClr val="bg1"/>
              </a:solidFill>
            </a:rPr>
            <a:t>Podemos ayudar a que el paciente con fibromialgia sepa detectar </a:t>
          </a:r>
          <a:r>
            <a:rPr lang="es-ES" sz="2400" b="1" kern="1200" dirty="0" smtClean="0">
              <a:solidFill>
                <a:schemeClr val="tx1"/>
              </a:solidFill>
            </a:rPr>
            <a:t>los pensamientos inconscientes</a:t>
          </a:r>
          <a:r>
            <a:rPr lang="es-ES" sz="2000" b="1" kern="1200" dirty="0" smtClean="0">
              <a:solidFill>
                <a:schemeClr val="bg1"/>
              </a:solidFill>
            </a:rPr>
            <a:t>, automáticos, de su cerebro que activan </a:t>
          </a:r>
          <a:r>
            <a:rPr lang="es-ES" sz="2400" b="1" kern="1200" dirty="0" smtClean="0">
              <a:solidFill>
                <a:schemeClr val="tx1"/>
              </a:solidFill>
            </a:rPr>
            <a:t>conductas de “defensa” </a:t>
          </a:r>
          <a:r>
            <a:rPr lang="es-ES" sz="2000" b="1" kern="1200" dirty="0" smtClean="0">
              <a:solidFill>
                <a:schemeClr val="bg1"/>
              </a:solidFill>
            </a:rPr>
            <a:t>de dolor, fatiga, enfermedad. </a:t>
          </a:r>
          <a:endParaRPr lang="es-ES" sz="2000" b="1" kern="1200" dirty="0">
            <a:solidFill>
              <a:schemeClr val="bg1"/>
            </a:solidFill>
          </a:endParaRPr>
        </a:p>
      </dsp:txBody>
      <dsp:txXfrm>
        <a:off x="0" y="0"/>
        <a:ext cx="5839576" cy="1552210"/>
      </dsp:txXfrm>
    </dsp:sp>
    <dsp:sp modelId="{5143E8B3-6EBF-4673-BBCB-BA96CB98B239}">
      <dsp:nvSpPr>
        <dsp:cNvPr id="0" name=""/>
        <dsp:cNvSpPr/>
      </dsp:nvSpPr>
      <dsp:spPr>
        <a:xfrm>
          <a:off x="576037" y="1745036"/>
          <a:ext cx="7423607" cy="1552210"/>
        </a:xfrm>
        <a:prstGeom prst="roundRect">
          <a:avLst>
            <a:gd name="adj" fmla="val 10000"/>
          </a:avLst>
        </a:prstGeom>
        <a:solidFill>
          <a:schemeClr val="accent3">
            <a:hueOff val="5625132"/>
            <a:satOff val="-8440"/>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Una vez detectadas estas conductas , enseñarle a realizar </a:t>
          </a:r>
          <a:r>
            <a:rPr lang="es-ES" sz="2400" b="1" kern="1200" dirty="0" smtClean="0">
              <a:solidFill>
                <a:schemeClr val="tx1"/>
              </a:solidFill>
            </a:rPr>
            <a:t>comportamientos conscientes</a:t>
          </a:r>
          <a:r>
            <a:rPr lang="es-ES" sz="2400" b="1" kern="1200" dirty="0" smtClean="0"/>
            <a:t>, que desactiven el estado de alerta cerebral .</a:t>
          </a:r>
          <a:endParaRPr lang="es-ES" sz="2400" b="1" kern="1200" dirty="0"/>
        </a:p>
      </dsp:txBody>
      <dsp:txXfrm>
        <a:off x="576037" y="1745036"/>
        <a:ext cx="5759646" cy="1552210"/>
      </dsp:txXfrm>
    </dsp:sp>
    <dsp:sp modelId="{6108AF35-5DD4-411C-AD5D-6D5B63402780}">
      <dsp:nvSpPr>
        <dsp:cNvPr id="0" name=""/>
        <dsp:cNvSpPr/>
      </dsp:nvSpPr>
      <dsp:spPr>
        <a:xfrm>
          <a:off x="1224157" y="3473231"/>
          <a:ext cx="7423607" cy="1552210"/>
        </a:xfrm>
        <a:prstGeom prst="roundRect">
          <a:avLst>
            <a:gd name="adj" fmla="val 10000"/>
          </a:avLst>
        </a:prstGeom>
        <a:solidFill>
          <a:schemeClr val="accent3">
            <a:hueOff val="11250264"/>
            <a:satOff val="-16880"/>
            <a:lumOff val="-2745"/>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t>Se trata de apoyar que siga su proceso de desensibilización hacia su recuperación con fundamentos científicos, de promover la autonomía del paciente, la autogestión del propio cuerpo y de la vida desde el conocimiento de la capacidad de cambiar nuestro propio cerebro, gracias a la neuroplasticidad y desde la convicción de salud y no de enfermedad.</a:t>
          </a:r>
          <a:endParaRPr lang="es-ES" sz="1600" b="1" kern="1200" dirty="0"/>
        </a:p>
      </dsp:txBody>
      <dsp:txXfrm>
        <a:off x="1224157" y="3473231"/>
        <a:ext cx="5759646" cy="1552210"/>
      </dsp:txXfrm>
    </dsp:sp>
    <dsp:sp modelId="{903BB9A8-D069-4853-AAF0-989C80A18FB9}">
      <dsp:nvSpPr>
        <dsp:cNvPr id="0" name=""/>
        <dsp:cNvSpPr/>
      </dsp:nvSpPr>
      <dsp:spPr>
        <a:xfrm>
          <a:off x="6414670" y="1177092"/>
          <a:ext cx="1008936" cy="100893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b="1" kern="1200" dirty="0"/>
        </a:p>
      </dsp:txBody>
      <dsp:txXfrm>
        <a:off x="6414670" y="1177092"/>
        <a:ext cx="1008936" cy="1008936"/>
      </dsp:txXfrm>
    </dsp:sp>
    <dsp:sp modelId="{CD112FD2-5459-4F58-AE65-B1FBB4C9AD7E}">
      <dsp:nvSpPr>
        <dsp:cNvPr id="0" name=""/>
        <dsp:cNvSpPr/>
      </dsp:nvSpPr>
      <dsp:spPr>
        <a:xfrm>
          <a:off x="7069694" y="2977657"/>
          <a:ext cx="1008936" cy="1008936"/>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b="1" kern="1200" dirty="0"/>
        </a:p>
      </dsp:txBody>
      <dsp:txXfrm>
        <a:off x="7069694" y="2977657"/>
        <a:ext cx="1008936" cy="100893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F05D7D-4B26-4464-87E0-687F1449AD3A}">
      <dsp:nvSpPr>
        <dsp:cNvPr id="0" name=""/>
        <dsp:cNvSpPr/>
      </dsp:nvSpPr>
      <dsp:spPr>
        <a:xfrm>
          <a:off x="1357536" y="0"/>
          <a:ext cx="4813995" cy="4813995"/>
        </a:xfrm>
        <a:prstGeom prst="triangl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1913AA2-8632-4DD9-877F-2C9528AE2A94}">
      <dsp:nvSpPr>
        <dsp:cNvPr id="0" name=""/>
        <dsp:cNvSpPr/>
      </dsp:nvSpPr>
      <dsp:spPr>
        <a:xfrm>
          <a:off x="3753750" y="481869"/>
          <a:ext cx="3129096" cy="684489"/>
        </a:xfrm>
        <a:prstGeom prst="roundRect">
          <a:avLst/>
        </a:prstGeom>
        <a:solidFill>
          <a:schemeClr val="lt1">
            <a:alpha val="90000"/>
            <a:hueOff val="0"/>
            <a:satOff val="0"/>
            <a:lumOff val="0"/>
            <a:alphaOff val="0"/>
          </a:schemeClr>
        </a:solidFill>
        <a:ln w="57150">
          <a:solidFill>
            <a:srgbClr val="FFC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b="1" kern="1200" dirty="0" smtClean="0"/>
            <a:t>• DESECHAR CREENCIAS LIMITANTES</a:t>
          </a:r>
          <a:endParaRPr lang="es-ES" sz="1700" b="1" kern="1200" dirty="0"/>
        </a:p>
      </dsp:txBody>
      <dsp:txXfrm>
        <a:off x="3753750" y="481869"/>
        <a:ext cx="3129096" cy="684489"/>
      </dsp:txXfrm>
    </dsp:sp>
    <dsp:sp modelId="{8471F950-3064-4B85-B561-EADF02C57B1A}">
      <dsp:nvSpPr>
        <dsp:cNvPr id="0" name=""/>
        <dsp:cNvSpPr/>
      </dsp:nvSpPr>
      <dsp:spPr>
        <a:xfrm>
          <a:off x="3753750" y="1251920"/>
          <a:ext cx="3129096" cy="684489"/>
        </a:xfrm>
        <a:prstGeom prst="roundRect">
          <a:avLst/>
        </a:prstGeom>
        <a:solidFill>
          <a:schemeClr val="lt1">
            <a:alpha val="90000"/>
            <a:hueOff val="0"/>
            <a:satOff val="0"/>
            <a:lumOff val="0"/>
            <a:alphaOff val="0"/>
          </a:schemeClr>
        </a:solidFill>
        <a:ln w="57150">
          <a:solidFill>
            <a:srgbClr val="92D05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 </a:t>
          </a:r>
          <a:r>
            <a:rPr lang="es-ES" sz="1700" b="1" kern="1200" dirty="0" smtClean="0"/>
            <a:t>CAMBIO DE EVALUACIÓN </a:t>
          </a:r>
          <a:endParaRPr lang="es-ES" sz="1700" b="1" kern="1200" dirty="0"/>
        </a:p>
      </dsp:txBody>
      <dsp:txXfrm>
        <a:off x="3753750" y="1251920"/>
        <a:ext cx="3129096" cy="684489"/>
      </dsp:txXfrm>
    </dsp:sp>
    <dsp:sp modelId="{9A17CE62-CE57-438F-B703-7FC51C214C1E}">
      <dsp:nvSpPr>
        <dsp:cNvPr id="0" name=""/>
        <dsp:cNvSpPr/>
      </dsp:nvSpPr>
      <dsp:spPr>
        <a:xfrm>
          <a:off x="3753750" y="2021971"/>
          <a:ext cx="3129096" cy="684489"/>
        </a:xfrm>
        <a:prstGeom prst="roundRect">
          <a:avLst/>
        </a:prstGeom>
        <a:solidFill>
          <a:schemeClr val="lt1">
            <a:alpha val="90000"/>
            <a:hueOff val="0"/>
            <a:satOff val="0"/>
            <a:lumOff val="0"/>
            <a:alphaOff val="0"/>
          </a:schemeClr>
        </a:solidFill>
        <a:ln w="57150">
          <a:solidFill>
            <a:srgbClr val="FFC0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 </a:t>
          </a:r>
          <a:r>
            <a:rPr lang="es-ES" sz="1700" b="1" kern="1200" dirty="0" smtClean="0"/>
            <a:t>CAMBIO DE SIGNIFICADO </a:t>
          </a:r>
          <a:endParaRPr lang="es-ES" sz="1700" b="1" kern="1200" dirty="0"/>
        </a:p>
      </dsp:txBody>
      <dsp:txXfrm>
        <a:off x="3753750" y="2021971"/>
        <a:ext cx="3129096" cy="684489"/>
      </dsp:txXfrm>
    </dsp:sp>
    <dsp:sp modelId="{35B5CF1F-C248-4E19-8AC3-CF4C0D750180}">
      <dsp:nvSpPr>
        <dsp:cNvPr id="0" name=""/>
        <dsp:cNvSpPr/>
      </dsp:nvSpPr>
      <dsp:spPr>
        <a:xfrm>
          <a:off x="3753750" y="2792023"/>
          <a:ext cx="3129096" cy="684489"/>
        </a:xfrm>
        <a:prstGeom prst="roundRect">
          <a:avLst/>
        </a:prstGeom>
        <a:solidFill>
          <a:schemeClr val="lt1">
            <a:alpha val="90000"/>
            <a:hueOff val="0"/>
            <a:satOff val="0"/>
            <a:lumOff val="0"/>
            <a:alphaOff val="0"/>
          </a:schemeClr>
        </a:solidFill>
        <a:ln w="57150">
          <a:solidFill>
            <a:srgbClr val="57DCF7"/>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 </a:t>
          </a:r>
          <a:r>
            <a:rPr lang="es-ES" sz="1700" b="1" kern="1200" dirty="0" smtClean="0"/>
            <a:t>CAMBIO DE EXPECTATIVAS </a:t>
          </a:r>
          <a:endParaRPr lang="es-ES" sz="1700" b="1" kern="1200" dirty="0"/>
        </a:p>
      </dsp:txBody>
      <dsp:txXfrm>
        <a:off x="3753750" y="2792023"/>
        <a:ext cx="3129096" cy="684489"/>
      </dsp:txXfrm>
    </dsp:sp>
    <dsp:sp modelId="{3E63593E-DCD5-43C7-86C0-5CBEF5B60BA7}">
      <dsp:nvSpPr>
        <dsp:cNvPr id="0" name=""/>
        <dsp:cNvSpPr/>
      </dsp:nvSpPr>
      <dsp:spPr>
        <a:xfrm>
          <a:off x="3753750" y="3562074"/>
          <a:ext cx="3129096" cy="684489"/>
        </a:xfrm>
        <a:prstGeom prst="roundRect">
          <a:avLst/>
        </a:prstGeom>
        <a:solidFill>
          <a:schemeClr val="lt1">
            <a:alpha val="90000"/>
            <a:hueOff val="0"/>
            <a:satOff val="0"/>
            <a:lumOff val="0"/>
            <a:alphaOff val="0"/>
          </a:schemeClr>
        </a:solidFill>
        <a:ln w="57150">
          <a:solidFill>
            <a:srgbClr val="FF990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t>• </a:t>
          </a:r>
          <a:r>
            <a:rPr lang="es-ES" sz="1700" b="1" kern="1200" dirty="0" smtClean="0"/>
            <a:t>CAMBIO DE CONDUCTA </a:t>
          </a:r>
          <a:endParaRPr lang="es-ES" sz="1700" b="1" kern="1200" dirty="0"/>
        </a:p>
      </dsp:txBody>
      <dsp:txXfrm>
        <a:off x="3753750" y="3562074"/>
        <a:ext cx="3129096" cy="6844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2F5FAE-2930-4BE2-815E-C243BEF8B9B3}">
      <dsp:nvSpPr>
        <dsp:cNvPr id="0" name=""/>
        <dsp:cNvSpPr/>
      </dsp:nvSpPr>
      <dsp:spPr>
        <a:xfrm>
          <a:off x="1181668" y="1655987"/>
          <a:ext cx="1931800" cy="1995552"/>
        </a:xfrm>
        <a:prstGeom prst="ellipse">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b="1" kern="1200" dirty="0" smtClean="0"/>
            <a:t>Emociones en el profesional</a:t>
          </a:r>
          <a:endParaRPr lang="es-ES" sz="2100" b="1" kern="1200" dirty="0"/>
        </a:p>
      </dsp:txBody>
      <dsp:txXfrm>
        <a:off x="1181668" y="1655987"/>
        <a:ext cx="1931800" cy="1995552"/>
      </dsp:txXfrm>
    </dsp:sp>
    <dsp:sp modelId="{2F8AD95C-EDA4-4136-B969-E76F46263EEE}">
      <dsp:nvSpPr>
        <dsp:cNvPr id="0" name=""/>
        <dsp:cNvSpPr/>
      </dsp:nvSpPr>
      <dsp:spPr>
        <a:xfrm rot="16611736">
          <a:off x="2223028" y="1362055"/>
          <a:ext cx="111862" cy="399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rot="16611736">
        <a:off x="2223028" y="1362055"/>
        <a:ext cx="111862" cy="399846"/>
      </dsp:txXfrm>
    </dsp:sp>
    <dsp:sp modelId="{1C857563-337F-4C21-BEDE-A27D9FC52D02}">
      <dsp:nvSpPr>
        <dsp:cNvPr id="0" name=""/>
        <dsp:cNvSpPr/>
      </dsp:nvSpPr>
      <dsp:spPr>
        <a:xfrm>
          <a:off x="1544490" y="280228"/>
          <a:ext cx="1635914" cy="1176019"/>
        </a:xfrm>
        <a:prstGeom prst="ellipse">
          <a:avLst/>
        </a:prstGeom>
        <a:solidFill>
          <a:srgbClr val="FF99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Impotencia</a:t>
          </a:r>
          <a:endParaRPr lang="es-ES" sz="1800" kern="1200" dirty="0">
            <a:solidFill>
              <a:schemeClr val="tx1"/>
            </a:solidFill>
          </a:endParaRPr>
        </a:p>
      </dsp:txBody>
      <dsp:txXfrm>
        <a:off x="1544490" y="280228"/>
        <a:ext cx="1635914" cy="1176019"/>
      </dsp:txXfrm>
    </dsp:sp>
    <dsp:sp modelId="{A3C3973E-79D5-49F9-96DA-513F54473EE5}">
      <dsp:nvSpPr>
        <dsp:cNvPr id="0" name=""/>
        <dsp:cNvSpPr/>
      </dsp:nvSpPr>
      <dsp:spPr>
        <a:xfrm rot="19690086">
          <a:off x="2992365" y="1910490"/>
          <a:ext cx="60896" cy="399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rot="19690086">
        <a:off x="2992365" y="1910490"/>
        <a:ext cx="60896" cy="399846"/>
      </dsp:txXfrm>
    </dsp:sp>
    <dsp:sp modelId="{0165854F-0605-4795-A0DA-59E54D86E55E}">
      <dsp:nvSpPr>
        <dsp:cNvPr id="0" name=""/>
        <dsp:cNvSpPr/>
      </dsp:nvSpPr>
      <dsp:spPr>
        <a:xfrm>
          <a:off x="2984649" y="1181061"/>
          <a:ext cx="1176019" cy="1176019"/>
        </a:xfrm>
        <a:prstGeom prst="ellipse">
          <a:avLst/>
        </a:prstGeom>
        <a:solidFill>
          <a:srgbClr val="EB21D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Paciente difícil</a:t>
          </a:r>
          <a:endParaRPr lang="es-ES" sz="1600" kern="1200" dirty="0">
            <a:solidFill>
              <a:schemeClr val="tx1"/>
            </a:solidFill>
          </a:endParaRPr>
        </a:p>
      </dsp:txBody>
      <dsp:txXfrm>
        <a:off x="2984649" y="1181061"/>
        <a:ext cx="1176019" cy="1176019"/>
      </dsp:txXfrm>
    </dsp:sp>
    <dsp:sp modelId="{DEE25017-5E77-40D2-91ED-32041D8A319C}">
      <dsp:nvSpPr>
        <dsp:cNvPr id="0" name=""/>
        <dsp:cNvSpPr/>
      </dsp:nvSpPr>
      <dsp:spPr>
        <a:xfrm rot="3290814">
          <a:off x="2719186" y="3355880"/>
          <a:ext cx="127192" cy="399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rot="3290814">
        <a:off x="2719186" y="3355880"/>
        <a:ext cx="127192" cy="399846"/>
      </dsp:txXfrm>
    </dsp:sp>
    <dsp:sp modelId="{AE8F6653-A159-4FF9-B6BD-A7FEAC8BE9BD}">
      <dsp:nvSpPr>
        <dsp:cNvPr id="0" name=""/>
        <dsp:cNvSpPr/>
      </dsp:nvSpPr>
      <dsp:spPr>
        <a:xfrm>
          <a:off x="2480596" y="3557329"/>
          <a:ext cx="1561037" cy="1355468"/>
        </a:xfrm>
        <a:prstGeom prst="ellipse">
          <a:avLst/>
        </a:prstGeom>
        <a:solidFill>
          <a:srgbClr val="AA72D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Frustración</a:t>
          </a:r>
          <a:r>
            <a:rPr lang="es-ES" sz="1600" kern="1200" dirty="0" smtClean="0"/>
            <a:t>	</a:t>
          </a:r>
          <a:endParaRPr lang="es-ES" sz="1600" kern="1200" dirty="0"/>
        </a:p>
      </dsp:txBody>
      <dsp:txXfrm>
        <a:off x="2480596" y="3557329"/>
        <a:ext cx="1561037" cy="1355468"/>
      </dsp:txXfrm>
    </dsp:sp>
    <dsp:sp modelId="{0C62641D-DE58-4592-884D-DB7F78C1F9DC}">
      <dsp:nvSpPr>
        <dsp:cNvPr id="0" name=""/>
        <dsp:cNvSpPr/>
      </dsp:nvSpPr>
      <dsp:spPr>
        <a:xfrm rot="7916855">
          <a:off x="1346011" y="3273451"/>
          <a:ext cx="129865" cy="399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rot="7916855">
        <a:off x="1346011" y="3273451"/>
        <a:ext cx="129865" cy="399846"/>
      </dsp:txXfrm>
    </dsp:sp>
    <dsp:sp modelId="{5F1F5D69-EC22-496A-8859-04B6EC9F75ED}">
      <dsp:nvSpPr>
        <dsp:cNvPr id="0" name=""/>
        <dsp:cNvSpPr/>
      </dsp:nvSpPr>
      <dsp:spPr>
        <a:xfrm>
          <a:off x="0" y="3384376"/>
          <a:ext cx="1608783" cy="1527767"/>
        </a:xfrm>
        <a:prstGeom prst="ellipse">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Desconfianza</a:t>
          </a:r>
          <a:endParaRPr lang="es-ES" sz="1600" kern="1200" dirty="0">
            <a:solidFill>
              <a:schemeClr val="tx1"/>
            </a:solidFill>
          </a:endParaRPr>
        </a:p>
      </dsp:txBody>
      <dsp:txXfrm>
        <a:off x="0" y="3384376"/>
        <a:ext cx="1608783" cy="1527767"/>
      </dsp:txXfrm>
    </dsp:sp>
    <dsp:sp modelId="{7DABDC5A-D18E-412C-9581-04E7C5FBE1AD}">
      <dsp:nvSpPr>
        <dsp:cNvPr id="0" name=""/>
        <dsp:cNvSpPr/>
      </dsp:nvSpPr>
      <dsp:spPr>
        <a:xfrm rot="13181732">
          <a:off x="1261406" y="1764174"/>
          <a:ext cx="110646" cy="399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dirty="0"/>
        </a:p>
      </dsp:txBody>
      <dsp:txXfrm rot="13181732">
        <a:off x="1261406" y="1764174"/>
        <a:ext cx="110646" cy="399846"/>
      </dsp:txXfrm>
    </dsp:sp>
    <dsp:sp modelId="{46504EAA-B216-4EA9-A30D-FB0B936EAD11}">
      <dsp:nvSpPr>
        <dsp:cNvPr id="0" name=""/>
        <dsp:cNvSpPr/>
      </dsp:nvSpPr>
      <dsp:spPr>
        <a:xfrm>
          <a:off x="-82666" y="749020"/>
          <a:ext cx="1517524" cy="1366593"/>
        </a:xfrm>
        <a:prstGeom prst="ellipse">
          <a:avLst/>
        </a:prstGeom>
        <a:solidFill>
          <a:srgbClr val="57DCF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rPr>
            <a:t>Incredulidad</a:t>
          </a:r>
          <a:endParaRPr lang="es-ES" sz="1600" kern="1200" dirty="0">
            <a:solidFill>
              <a:schemeClr val="tx1"/>
            </a:solidFill>
          </a:endParaRPr>
        </a:p>
      </dsp:txBody>
      <dsp:txXfrm>
        <a:off x="-82666" y="749020"/>
        <a:ext cx="1517524" cy="136659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F1E6EB-7257-4868-89AE-04082E4121D1}">
      <dsp:nvSpPr>
        <dsp:cNvPr id="0" name=""/>
        <dsp:cNvSpPr/>
      </dsp:nvSpPr>
      <dsp:spPr>
        <a:xfrm rot="10800000">
          <a:off x="2396842" y="978235"/>
          <a:ext cx="5472684" cy="2756916"/>
        </a:xfrm>
        <a:prstGeom prst="homePlate">
          <a:avLst/>
        </a:prstGeom>
        <a:solidFill>
          <a:srgbClr val="66FF99"/>
        </a:solidFill>
        <a:ln w="5715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5723" tIns="99060" rIns="184912" bIns="99060" numCol="1" spcCol="1270" anchor="ctr" anchorCtr="0">
          <a:noAutofit/>
        </a:bodyPr>
        <a:lstStyle/>
        <a:p>
          <a:pPr lvl="0" algn="ctr" defTabSz="1155700" rtl="0">
            <a:lnSpc>
              <a:spcPct val="90000"/>
            </a:lnSpc>
            <a:spcBef>
              <a:spcPct val="0"/>
            </a:spcBef>
            <a:spcAft>
              <a:spcPct val="35000"/>
            </a:spcAft>
          </a:pPr>
          <a:r>
            <a:rPr lang="es-ES" sz="2600" b="1" kern="1200" dirty="0" smtClean="0">
              <a:solidFill>
                <a:schemeClr val="tx1"/>
              </a:solidFill>
            </a:rPr>
            <a:t>“Mi cuerpo está capacitado para desarrollar una actividad cotidiana y afrontar los desafíos que me plantee la vida” </a:t>
          </a:r>
          <a:endParaRPr lang="es-ES" sz="2600" b="1" kern="1200" dirty="0">
            <a:solidFill>
              <a:schemeClr val="tx1"/>
            </a:solidFill>
          </a:endParaRPr>
        </a:p>
      </dsp:txBody>
      <dsp:txXfrm rot="10800000">
        <a:off x="2396842" y="978235"/>
        <a:ext cx="5472684" cy="2756916"/>
      </dsp:txXfrm>
    </dsp:sp>
    <dsp:sp modelId="{D7EF3536-2848-4CC2-BE01-0C3E8DB3A548}">
      <dsp:nvSpPr>
        <dsp:cNvPr id="0" name=""/>
        <dsp:cNvSpPr/>
      </dsp:nvSpPr>
      <dsp:spPr>
        <a:xfrm>
          <a:off x="0" y="504059"/>
          <a:ext cx="4073536" cy="349552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5B69BC-B94E-4484-ADD0-FA86C842A79E}">
      <dsp:nvSpPr>
        <dsp:cNvPr id="0" name=""/>
        <dsp:cNvSpPr/>
      </dsp:nvSpPr>
      <dsp:spPr>
        <a:xfrm>
          <a:off x="0" y="1944216"/>
          <a:ext cx="1617389" cy="646955"/>
        </a:xfrm>
        <a:prstGeom prst="chevron">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No lesión</a:t>
          </a:r>
          <a:endParaRPr lang="es-ES" sz="1800" b="1" kern="1200" dirty="0">
            <a:solidFill>
              <a:schemeClr val="tx1"/>
            </a:solidFill>
          </a:endParaRPr>
        </a:p>
      </dsp:txBody>
      <dsp:txXfrm>
        <a:off x="0" y="1944216"/>
        <a:ext cx="1617389" cy="646955"/>
      </dsp:txXfrm>
    </dsp:sp>
    <dsp:sp modelId="{7375687F-83FB-4401-B897-67EFB7501544}">
      <dsp:nvSpPr>
        <dsp:cNvPr id="0" name=""/>
        <dsp:cNvSpPr/>
      </dsp:nvSpPr>
      <dsp:spPr>
        <a:xfrm>
          <a:off x="1455673" y="1908770"/>
          <a:ext cx="1617389" cy="646955"/>
        </a:xfrm>
        <a:prstGeom prst="chevron">
          <a:avLst/>
        </a:prstGeom>
        <a:solidFill>
          <a:schemeClr val="accent5">
            <a:hueOff val="-2483469"/>
            <a:satOff val="9953"/>
            <a:lumOff val="2157"/>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no</a:t>
          </a:r>
          <a:r>
            <a:rPr lang="es-ES" sz="1400" kern="1200" dirty="0" smtClean="0"/>
            <a:t> </a:t>
          </a:r>
          <a:r>
            <a:rPr lang="es-ES" sz="1800" b="1" kern="1200" dirty="0" smtClean="0">
              <a:solidFill>
                <a:schemeClr val="tx1"/>
              </a:solidFill>
            </a:rPr>
            <a:t>peligro</a:t>
          </a:r>
          <a:endParaRPr lang="es-ES" sz="1800" b="1" kern="1200" dirty="0">
            <a:solidFill>
              <a:schemeClr val="tx1"/>
            </a:solidFill>
          </a:endParaRPr>
        </a:p>
      </dsp:txBody>
      <dsp:txXfrm>
        <a:off x="1455673" y="1908770"/>
        <a:ext cx="1617389" cy="646955"/>
      </dsp:txXfrm>
    </dsp:sp>
    <dsp:sp modelId="{8C06068A-4936-47CB-A8E9-731C615DDAEE}">
      <dsp:nvSpPr>
        <dsp:cNvPr id="0" name=""/>
        <dsp:cNvSpPr/>
      </dsp:nvSpPr>
      <dsp:spPr>
        <a:xfrm>
          <a:off x="2911324" y="1908770"/>
          <a:ext cx="1617389" cy="646955"/>
        </a:xfrm>
        <a:prstGeom prst="chevron">
          <a:avLst/>
        </a:prstGeom>
        <a:solidFill>
          <a:schemeClr val="accent5">
            <a:hueOff val="-4966938"/>
            <a:satOff val="19906"/>
            <a:lumOff val="4314"/>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 no alarma </a:t>
          </a:r>
          <a:endParaRPr lang="es-ES" sz="1800" b="1" kern="1200" dirty="0">
            <a:solidFill>
              <a:schemeClr val="tx1"/>
            </a:solidFill>
          </a:endParaRPr>
        </a:p>
      </dsp:txBody>
      <dsp:txXfrm>
        <a:off x="2911324" y="1908770"/>
        <a:ext cx="1617389" cy="646955"/>
      </dsp:txXfrm>
    </dsp:sp>
    <dsp:sp modelId="{1246FC37-F8FF-4209-B69B-E09EE646A790}">
      <dsp:nvSpPr>
        <dsp:cNvPr id="0" name=""/>
        <dsp:cNvSpPr/>
      </dsp:nvSpPr>
      <dsp:spPr>
        <a:xfrm>
          <a:off x="4366975" y="1908770"/>
          <a:ext cx="2104725" cy="646955"/>
        </a:xfrm>
        <a:prstGeom prst="chevron">
          <a:avLst/>
        </a:prstGeom>
        <a:solidFill>
          <a:schemeClr val="accent5">
            <a:hueOff val="-7450407"/>
            <a:satOff val="29858"/>
            <a:lumOff val="647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S" sz="1800" b="1" kern="1200" dirty="0" smtClean="0">
              <a:solidFill>
                <a:schemeClr val="tx1"/>
              </a:solidFill>
            </a:rPr>
            <a:t>no limitación </a:t>
          </a:r>
          <a:endParaRPr lang="es-ES" sz="1800" b="1" kern="1200" dirty="0">
            <a:solidFill>
              <a:schemeClr val="tx1"/>
            </a:solidFill>
          </a:endParaRPr>
        </a:p>
      </dsp:txBody>
      <dsp:txXfrm>
        <a:off x="4366975" y="1908770"/>
        <a:ext cx="2104725" cy="646955"/>
      </dsp:txXfrm>
    </dsp:sp>
    <dsp:sp modelId="{A796FCE2-81E6-474B-A471-37994F762D2F}">
      <dsp:nvSpPr>
        <dsp:cNvPr id="0" name=""/>
        <dsp:cNvSpPr/>
      </dsp:nvSpPr>
      <dsp:spPr>
        <a:xfrm>
          <a:off x="6309961" y="1908770"/>
          <a:ext cx="1919615" cy="646955"/>
        </a:xfrm>
        <a:prstGeom prst="chevron">
          <a:avLst/>
        </a:prstGeom>
        <a:solidFill>
          <a:schemeClr val="accent5">
            <a:hueOff val="-9933876"/>
            <a:satOff val="39811"/>
            <a:lumOff val="862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es-ES" sz="1600" b="1" kern="1200" dirty="0" smtClean="0">
              <a:solidFill>
                <a:schemeClr val="tx1"/>
              </a:solidFill>
            </a:rPr>
            <a:t>no enfermedad</a:t>
          </a:r>
          <a:endParaRPr lang="es-ES" sz="1600" b="1" kern="1200" dirty="0">
            <a:solidFill>
              <a:schemeClr val="tx1"/>
            </a:solidFill>
          </a:endParaRPr>
        </a:p>
      </dsp:txBody>
      <dsp:txXfrm>
        <a:off x="6309961" y="1908770"/>
        <a:ext cx="1919615" cy="646955"/>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AF836C-BD0B-4CF0-9D98-9E57736E0C3A}">
      <dsp:nvSpPr>
        <dsp:cNvPr id="0" name=""/>
        <dsp:cNvSpPr/>
      </dsp:nvSpPr>
      <dsp:spPr>
        <a:xfrm>
          <a:off x="0" y="263715"/>
          <a:ext cx="4464496" cy="14544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dirty="0" smtClean="0"/>
            <a:t>¿Es peligroso realmente lo que trato de evitar?</a:t>
          </a:r>
          <a:endParaRPr lang="es-ES" sz="2600" b="1" kern="1200" dirty="0"/>
        </a:p>
      </dsp:txBody>
      <dsp:txXfrm>
        <a:off x="0" y="263715"/>
        <a:ext cx="4464496" cy="1454456"/>
      </dsp:txXfrm>
    </dsp:sp>
    <dsp:sp modelId="{41DAFF55-DD6C-4DA7-B87F-78EBACA19A5C}">
      <dsp:nvSpPr>
        <dsp:cNvPr id="0" name=""/>
        <dsp:cNvSpPr/>
      </dsp:nvSpPr>
      <dsp:spPr>
        <a:xfrm>
          <a:off x="0" y="1793051"/>
          <a:ext cx="4464496" cy="145445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b="1" kern="1200" dirty="0" smtClean="0"/>
            <a:t>Mi cuerpo tiene capacidad sobrada para asumir la carga cotidiana de una vida normal. </a:t>
          </a:r>
          <a:endParaRPr lang="es-ES" sz="2600" b="1" kern="1200" dirty="0"/>
        </a:p>
      </dsp:txBody>
      <dsp:txXfrm>
        <a:off x="0" y="1793051"/>
        <a:ext cx="4464496" cy="1454456"/>
      </dsp:txXfrm>
    </dsp:sp>
    <dsp:sp modelId="{7A65C0C8-0803-45A3-96DD-D62D7A5A7013}">
      <dsp:nvSpPr>
        <dsp:cNvPr id="0" name=""/>
        <dsp:cNvSpPr/>
      </dsp:nvSpPr>
      <dsp:spPr>
        <a:xfrm>
          <a:off x="0" y="3322388"/>
          <a:ext cx="4464496" cy="14544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s-ES" sz="3600" b="1" kern="1200" dirty="0" smtClean="0"/>
            <a:t>Aunque duela no me voy a lesionar.</a:t>
          </a:r>
          <a:endParaRPr lang="es-ES" sz="3600" b="1" kern="1200" dirty="0"/>
        </a:p>
      </dsp:txBody>
      <dsp:txXfrm>
        <a:off x="0" y="3322388"/>
        <a:ext cx="4464496" cy="1454456"/>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10199A-4431-43DD-A3CD-5C7646E1DD99}">
      <dsp:nvSpPr>
        <dsp:cNvPr id="0" name=""/>
        <dsp:cNvSpPr/>
      </dsp:nvSpPr>
      <dsp:spPr>
        <a:xfrm>
          <a:off x="242023" y="12310"/>
          <a:ext cx="4501341" cy="4501341"/>
        </a:xfrm>
        <a:prstGeom prst="ellipse">
          <a:avLst/>
        </a:prstGeom>
        <a:solidFill>
          <a:schemeClr val="accent5">
            <a:alpha val="5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s-ES" sz="2400" kern="1200" dirty="0" smtClean="0"/>
            <a:t>Puedo cambiar conexiones neuronales, desactivando respuestas a estímulos irrelevantes, sintiendo el cuerpo moverse con libertad. </a:t>
          </a:r>
          <a:endParaRPr lang="es-ES" sz="2400" kern="1200" dirty="0"/>
        </a:p>
      </dsp:txBody>
      <dsp:txXfrm>
        <a:off x="870589" y="543115"/>
        <a:ext cx="2595368" cy="3439731"/>
      </dsp:txXfrm>
    </dsp:sp>
    <dsp:sp modelId="{344C6D4C-2300-4CEA-9B30-A21D1E9A9383}">
      <dsp:nvSpPr>
        <dsp:cNvPr id="0" name=""/>
        <dsp:cNvSpPr/>
      </dsp:nvSpPr>
      <dsp:spPr>
        <a:xfrm>
          <a:off x="3486234" y="12310"/>
          <a:ext cx="4501341" cy="4501341"/>
        </a:xfrm>
        <a:prstGeom prst="ellipse">
          <a:avLst/>
        </a:prstGeom>
        <a:solidFill>
          <a:schemeClr val="accent5">
            <a:alpha val="50000"/>
            <a:hueOff val="-9933876"/>
            <a:satOff val="39811"/>
            <a:lumOff val="862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rtl="0">
            <a:lnSpc>
              <a:spcPct val="90000"/>
            </a:lnSpc>
            <a:spcBef>
              <a:spcPct val="0"/>
            </a:spcBef>
            <a:spcAft>
              <a:spcPct val="35000"/>
            </a:spcAft>
          </a:pPr>
          <a:r>
            <a:rPr lang="es-ES" sz="4000" kern="1200" dirty="0" smtClean="0"/>
            <a:t>“Si quieres que algo cambie haz algo diferente”.</a:t>
          </a:r>
          <a:endParaRPr lang="es-ES" sz="4000" kern="1200" dirty="0"/>
        </a:p>
      </dsp:txBody>
      <dsp:txXfrm>
        <a:off x="4763642" y="543115"/>
        <a:ext cx="2595368" cy="3439731"/>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CCD3CF-BC09-461E-9715-64D98582B60A}">
      <dsp:nvSpPr>
        <dsp:cNvPr id="0" name=""/>
        <dsp:cNvSpPr/>
      </dsp:nvSpPr>
      <dsp:spPr>
        <a:xfrm>
          <a:off x="0" y="30125"/>
          <a:ext cx="8157592" cy="12647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smtClean="0"/>
            <a:t>Empezar a </a:t>
          </a:r>
          <a:r>
            <a:rPr lang="es-ES" sz="2300" b="1" kern="1200" dirty="0" smtClean="0">
              <a:solidFill>
                <a:schemeClr val="tx1"/>
              </a:solidFill>
            </a:rPr>
            <a:t>moverse voluntariamente</a:t>
          </a:r>
          <a:r>
            <a:rPr lang="es-ES" sz="2300" b="1" kern="1200" dirty="0" smtClean="0"/>
            <a:t>, sabiendo que está redibujando los mapas cerebrales que le van a permitir el movimiento.</a:t>
          </a:r>
          <a:endParaRPr lang="es-ES" sz="2300" b="1" kern="1200" dirty="0"/>
        </a:p>
      </dsp:txBody>
      <dsp:txXfrm>
        <a:off x="0" y="30125"/>
        <a:ext cx="8157592" cy="1264770"/>
      </dsp:txXfrm>
    </dsp:sp>
    <dsp:sp modelId="{52F18F82-E51B-48CE-B3C8-1A410A22FF56}">
      <dsp:nvSpPr>
        <dsp:cNvPr id="0" name=""/>
        <dsp:cNvSpPr/>
      </dsp:nvSpPr>
      <dsp:spPr>
        <a:xfrm>
          <a:off x="0" y="1361135"/>
          <a:ext cx="8157592" cy="1264770"/>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smtClean="0"/>
            <a:t>Identificar patrones de protección postural y de movimiento. Si duele y no hay lesión está activado un patrón de defensa:  </a:t>
          </a:r>
          <a:r>
            <a:rPr lang="es-ES" sz="2300" b="1" kern="1200" dirty="0" smtClean="0">
              <a:solidFill>
                <a:schemeClr val="tx1"/>
              </a:solidFill>
            </a:rPr>
            <a:t>Suavizar, aflojar, soltar, detención del pensamiento</a:t>
          </a:r>
          <a:r>
            <a:rPr lang="es-ES" sz="2300" kern="1200" dirty="0" smtClean="0"/>
            <a:t>.</a:t>
          </a:r>
          <a:endParaRPr lang="es-ES" sz="2300" kern="1200" dirty="0"/>
        </a:p>
      </dsp:txBody>
      <dsp:txXfrm>
        <a:off x="0" y="1361135"/>
        <a:ext cx="8157592" cy="1264770"/>
      </dsp:txXfrm>
    </dsp:sp>
    <dsp:sp modelId="{BE23E0B0-9FC7-45D1-B4B4-0CA38129A7A7}">
      <dsp:nvSpPr>
        <dsp:cNvPr id="0" name=""/>
        <dsp:cNvSpPr/>
      </dsp:nvSpPr>
      <dsp:spPr>
        <a:xfrm>
          <a:off x="0" y="2692145"/>
          <a:ext cx="8157592" cy="1264770"/>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solidFill>
                <a:schemeClr val="tx1"/>
              </a:solidFill>
            </a:rPr>
            <a:t>Exponerse al ejercicio regular gradual y progresivo</a:t>
          </a:r>
          <a:r>
            <a:rPr lang="es-ES" sz="2300" kern="1200" dirty="0" smtClean="0"/>
            <a:t>. </a:t>
          </a:r>
          <a:endParaRPr lang="es-ES" sz="2300" kern="1200" dirty="0"/>
        </a:p>
      </dsp:txBody>
      <dsp:txXfrm>
        <a:off x="0" y="2692145"/>
        <a:ext cx="8157592" cy="1264770"/>
      </dsp:txXfrm>
    </dsp:sp>
    <dsp:sp modelId="{E3E68C2A-81C0-4135-876C-628F6B59AB0E}">
      <dsp:nvSpPr>
        <dsp:cNvPr id="0" name=""/>
        <dsp:cNvSpPr/>
      </dsp:nvSpPr>
      <dsp:spPr>
        <a:xfrm>
          <a:off x="0" y="4023155"/>
          <a:ext cx="8157592" cy="126477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smtClean="0">
              <a:solidFill>
                <a:schemeClr val="tx1"/>
              </a:solidFill>
            </a:rPr>
            <a:t>Exponerse al movimiento </a:t>
          </a:r>
          <a:r>
            <a:rPr lang="es-ES" sz="2300" b="1" kern="1200" dirty="0" smtClean="0"/>
            <a:t>libre de tensión desde la convicción de organismo sano elimina la alerta y </a:t>
          </a:r>
          <a:r>
            <a:rPr lang="es-ES" sz="2300" b="1" kern="1200" dirty="0" smtClean="0">
              <a:solidFill>
                <a:schemeClr val="tx1"/>
              </a:solidFill>
            </a:rPr>
            <a:t>desactiva el programa de defensa.</a:t>
          </a:r>
          <a:endParaRPr lang="es-ES" sz="2300" b="1" kern="1200" dirty="0">
            <a:solidFill>
              <a:schemeClr val="tx1"/>
            </a:solidFill>
          </a:endParaRPr>
        </a:p>
      </dsp:txBody>
      <dsp:txXfrm>
        <a:off x="0" y="4023155"/>
        <a:ext cx="8157592" cy="126477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EAD89D-DA58-4941-8CDB-636514946B21}">
      <dsp:nvSpPr>
        <dsp:cNvPr id="0" name=""/>
        <dsp:cNvSpPr/>
      </dsp:nvSpPr>
      <dsp:spPr>
        <a:xfrm>
          <a:off x="0" y="1631"/>
          <a:ext cx="8229600" cy="1669770"/>
        </a:xfrm>
        <a:prstGeom prst="round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Dedicarse al movimiento nuevo, consciente, exploratorio, curioso, tan libre de dolor como sea posible. Busca todas las maneras en que tus articulaciones pueden moverse, estando acostado, sentado y de pie.</a:t>
          </a:r>
          <a:endParaRPr lang="es-ES" sz="2000" b="1" kern="1200" dirty="0"/>
        </a:p>
      </dsp:txBody>
      <dsp:txXfrm>
        <a:off x="0" y="1631"/>
        <a:ext cx="8229600" cy="1669770"/>
      </dsp:txXfrm>
    </dsp:sp>
    <dsp:sp modelId="{D8113C6E-EE5C-4526-80A1-975F00D6B6F0}">
      <dsp:nvSpPr>
        <dsp:cNvPr id="0" name=""/>
        <dsp:cNvSpPr/>
      </dsp:nvSpPr>
      <dsp:spPr>
        <a:xfrm>
          <a:off x="0" y="1685394"/>
          <a:ext cx="8229600" cy="1669770"/>
        </a:xfrm>
        <a:prstGeom prst="roundRect">
          <a:avLst/>
        </a:prstGeom>
        <a:solidFill>
          <a:schemeClr val="accent2">
            <a:hueOff val="2340759"/>
            <a:satOff val="-2919"/>
            <a:lumOff val="68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b="1" kern="1200" dirty="0" smtClean="0"/>
            <a:t>Empezando por las </a:t>
          </a:r>
          <a:r>
            <a:rPr lang="es-ES" sz="2400" b="1" kern="1200" dirty="0" smtClean="0">
              <a:solidFill>
                <a:schemeClr val="tx1"/>
              </a:solidFill>
            </a:rPr>
            <a:t>actividades placenteras</a:t>
          </a:r>
          <a:r>
            <a:rPr lang="es-ES" sz="1900" b="1" kern="1200" dirty="0" smtClean="0"/>
            <a:t>, en contextos diferentes, que te pongan en movimiento disfrutando. El cerebro produce neurotransmisores (endorfinas, encefalinas, oxitocina, serotonina, dopamina…) que mejoran la tolerancia al ejercicio aumentando el umbral del dolor y la fatiga, mejorando el estado de ánimo y la sensación de bienestar.</a:t>
          </a:r>
          <a:endParaRPr lang="es-ES" sz="1900" b="1" kern="1200" dirty="0"/>
        </a:p>
      </dsp:txBody>
      <dsp:txXfrm>
        <a:off x="0" y="1685394"/>
        <a:ext cx="8229600" cy="1669770"/>
      </dsp:txXfrm>
    </dsp:sp>
    <dsp:sp modelId="{DF7F4188-E8A1-4F2E-88A1-FCED2FC81FC0}">
      <dsp:nvSpPr>
        <dsp:cNvPr id="0" name=""/>
        <dsp:cNvSpPr/>
      </dsp:nvSpPr>
      <dsp:spPr>
        <a:xfrm>
          <a:off x="0" y="3369157"/>
          <a:ext cx="8229600" cy="1669770"/>
        </a:xfrm>
        <a:prstGeom prst="roundRect">
          <a:avLst/>
        </a:prstGeom>
        <a:solidFill>
          <a:schemeClr val="accent2">
            <a:hueOff val="4681519"/>
            <a:satOff val="-5839"/>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kern="1200" dirty="0" smtClean="0">
              <a:solidFill>
                <a:schemeClr val="tx1"/>
              </a:solidFill>
            </a:rPr>
            <a:t>Exposición progresiva a las actividades de la vida cotidiana. Y progresivamente a situaciones estresantes para incrementar las exigencias.</a:t>
          </a:r>
          <a:endParaRPr lang="es-ES" sz="2800" b="1" kern="1200" dirty="0">
            <a:solidFill>
              <a:schemeClr val="tx1"/>
            </a:solidFill>
          </a:endParaRPr>
        </a:p>
      </dsp:txBody>
      <dsp:txXfrm>
        <a:off x="0" y="3369157"/>
        <a:ext cx="8229600" cy="166977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03A5CF-5D02-4454-90F3-CBCB1794AC12}">
      <dsp:nvSpPr>
        <dsp:cNvPr id="0" name=""/>
        <dsp:cNvSpPr/>
      </dsp:nvSpPr>
      <dsp:spPr>
        <a:xfrm>
          <a:off x="0" y="878"/>
          <a:ext cx="8229600" cy="1886625"/>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solidFill>
                <a:schemeClr val="tx1"/>
              </a:solidFill>
            </a:rPr>
            <a:t>Esta actividad repetida producirá cambios plásticos en el cerebro y en las conexiones cerebrales: </a:t>
          </a:r>
          <a:r>
            <a:rPr lang="es-ES" sz="2800" b="1" kern="1200" dirty="0" smtClean="0">
              <a:solidFill>
                <a:srgbClr val="C00000"/>
              </a:solidFill>
            </a:rPr>
            <a:t>destruimos un circuito erróneo y formamos otro nuevo.</a:t>
          </a:r>
          <a:endParaRPr lang="es-ES" sz="2800" b="1" kern="1200" dirty="0">
            <a:solidFill>
              <a:srgbClr val="C00000"/>
            </a:solidFill>
          </a:endParaRPr>
        </a:p>
      </dsp:txBody>
      <dsp:txXfrm>
        <a:off x="0" y="878"/>
        <a:ext cx="8229600" cy="1886625"/>
      </dsp:txXfrm>
    </dsp:sp>
    <dsp:sp modelId="{C4C88AC4-D81C-4DD6-B2D8-AE7ABE351DCA}">
      <dsp:nvSpPr>
        <dsp:cNvPr id="0" name=""/>
        <dsp:cNvSpPr/>
      </dsp:nvSpPr>
      <dsp:spPr>
        <a:xfrm>
          <a:off x="0" y="1901003"/>
          <a:ext cx="8229600" cy="1886625"/>
        </a:xfrm>
        <a:prstGeom prst="roundRect">
          <a:avLst/>
        </a:prstGeom>
        <a:solidFill>
          <a:schemeClr val="accent4">
            <a:hueOff val="-2232385"/>
            <a:satOff val="13449"/>
            <a:lumOff val="107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En este proceso de desensibilización, de desactivación de alarmas, los síntomas pueden reaparecer durante un tiempo, pero deben interpretarse como indicadores de sensibilización y no como prueba de enfermedad o vulnerabilidad. Es como una alarma que suena sin parar y solo sirve para anunciar su propia aver</a:t>
          </a:r>
          <a:r>
            <a:rPr lang="es-ES" sz="2000" kern="1200" dirty="0" smtClean="0"/>
            <a:t>ía. </a:t>
          </a:r>
          <a:endParaRPr lang="es-ES" sz="2000" kern="1200" dirty="0"/>
        </a:p>
      </dsp:txBody>
      <dsp:txXfrm>
        <a:off x="0" y="1901003"/>
        <a:ext cx="8229600" cy="1886625"/>
      </dsp:txXfrm>
    </dsp:sp>
    <dsp:sp modelId="{04C98864-A4D9-4857-904A-F4423A2F7B99}">
      <dsp:nvSpPr>
        <dsp:cNvPr id="0" name=""/>
        <dsp:cNvSpPr/>
      </dsp:nvSpPr>
      <dsp:spPr>
        <a:xfrm>
          <a:off x="0" y="3801128"/>
          <a:ext cx="8229600" cy="1886625"/>
        </a:xfrm>
        <a:prstGeom prst="roundRect">
          <a:avLst/>
        </a:prstGeom>
        <a:solidFill>
          <a:schemeClr val="accent4">
            <a:hueOff val="-4464770"/>
            <a:satOff val="26899"/>
            <a:lumOff val="215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t>Progresivamente disminuirán los dolores y también irán mejorando otros síntomas que con frecuencia acompañan al dolor, hasta desaparecer.</a:t>
          </a:r>
          <a:endParaRPr lang="es-ES" sz="2800" b="1" kern="1200" dirty="0"/>
        </a:p>
      </dsp:txBody>
      <dsp:txXfrm>
        <a:off x="0" y="3801128"/>
        <a:ext cx="8229600" cy="188662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4821A9-4C51-44DB-A778-755F04FCA032}">
      <dsp:nvSpPr>
        <dsp:cNvPr id="0" name=""/>
        <dsp:cNvSpPr/>
      </dsp:nvSpPr>
      <dsp:spPr>
        <a:xfrm>
          <a:off x="2077" y="2209"/>
          <a:ext cx="4254660" cy="1458562"/>
        </a:xfrm>
        <a:prstGeom prst="roundRect">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b="1" kern="1200" dirty="0" smtClean="0">
              <a:solidFill>
                <a:schemeClr val="tx1"/>
              </a:solidFill>
            </a:rPr>
            <a:t>CONVICCIÓN DE NO PELIGRO </a:t>
          </a:r>
          <a:endParaRPr lang="es-ES" sz="2800" b="1" kern="1200" dirty="0">
            <a:solidFill>
              <a:schemeClr val="tx1"/>
            </a:solidFill>
          </a:endParaRPr>
        </a:p>
      </dsp:txBody>
      <dsp:txXfrm>
        <a:off x="2077" y="2209"/>
        <a:ext cx="4254660" cy="1458562"/>
      </dsp:txXfrm>
    </dsp:sp>
    <dsp:sp modelId="{E2C9DDAC-5D64-4831-8498-892653878170}">
      <dsp:nvSpPr>
        <dsp:cNvPr id="0" name=""/>
        <dsp:cNvSpPr/>
      </dsp:nvSpPr>
      <dsp:spPr>
        <a:xfrm>
          <a:off x="0" y="1540774"/>
          <a:ext cx="4254660" cy="1458562"/>
        </a:xfrm>
        <a:prstGeom prst="roundRect">
          <a:avLst/>
        </a:prstGeom>
        <a:solidFill>
          <a:schemeClr val="accent5">
            <a:hueOff val="-4966938"/>
            <a:satOff val="19906"/>
            <a:lumOff val="4314"/>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b="1" kern="1200" dirty="0" smtClean="0">
              <a:solidFill>
                <a:schemeClr val="tx1"/>
              </a:solidFill>
            </a:rPr>
            <a:t>CUERPO CAPAZ, RAZONABLEMENTE SANO</a:t>
          </a:r>
          <a:endParaRPr lang="es-ES" sz="2800" b="1" kern="1200" dirty="0">
            <a:solidFill>
              <a:schemeClr val="tx1"/>
            </a:solidFill>
          </a:endParaRPr>
        </a:p>
      </dsp:txBody>
      <dsp:txXfrm>
        <a:off x="0" y="1540774"/>
        <a:ext cx="4254660" cy="1458562"/>
      </dsp:txXfrm>
    </dsp:sp>
    <dsp:sp modelId="{69B8C2AF-771E-4CF9-A82F-83C6D5967D9D}">
      <dsp:nvSpPr>
        <dsp:cNvPr id="0" name=""/>
        <dsp:cNvSpPr/>
      </dsp:nvSpPr>
      <dsp:spPr>
        <a:xfrm>
          <a:off x="2077" y="3065190"/>
          <a:ext cx="4254660" cy="1458562"/>
        </a:xfrm>
        <a:prstGeom prst="roundRect">
          <a:avLst/>
        </a:prstGeom>
        <a:solidFill>
          <a:schemeClr val="accent5">
            <a:hueOff val="-9933876"/>
            <a:satOff val="39811"/>
            <a:lumOff val="8628"/>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smtClean="0"/>
            <a:t> </a:t>
          </a:r>
          <a:r>
            <a:rPr lang="es-ES" sz="2800" b="1" kern="1200" dirty="0" smtClean="0">
              <a:solidFill>
                <a:schemeClr val="tx1"/>
              </a:solidFill>
            </a:rPr>
            <a:t>EL MOVIMIENTO Y LA ACTIVIDAD NO LESIONA</a:t>
          </a:r>
          <a:endParaRPr lang="es-ES" sz="2800" b="1" kern="1200" dirty="0">
            <a:solidFill>
              <a:schemeClr val="tx1"/>
            </a:solidFill>
          </a:endParaRPr>
        </a:p>
      </dsp:txBody>
      <dsp:txXfrm>
        <a:off x="2077" y="3065190"/>
        <a:ext cx="4254660" cy="1458562"/>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C68276-0EA3-4B83-B25F-C0457F8B12E5}">
      <dsp:nvSpPr>
        <dsp:cNvPr id="0" name=""/>
        <dsp:cNvSpPr/>
      </dsp:nvSpPr>
      <dsp:spPr>
        <a:xfrm>
          <a:off x="3291839" y="4868"/>
          <a:ext cx="4937760" cy="1684208"/>
        </a:xfrm>
        <a:prstGeom prst="rightArrow">
          <a:avLst>
            <a:gd name="adj1" fmla="val 75000"/>
            <a:gd name="adj2" fmla="val 50000"/>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solidFill>
                <a:srgbClr val="FF0000"/>
              </a:solidFill>
            </a:rPr>
            <a:t>Amitriptilina</a:t>
          </a:r>
          <a:r>
            <a:rPr lang="es-ES" sz="1400" kern="1200" dirty="0" smtClean="0"/>
            <a:t>: 10-70 mg a la noche. Mejora</a:t>
          </a:r>
          <a:r>
            <a:rPr lang="es-ES" sz="1400" b="0" i="0" kern="1200" dirty="0" smtClean="0"/>
            <a:t> </a:t>
          </a:r>
          <a:r>
            <a:rPr lang="es-ES" sz="1400" b="0" i="0" kern="1200" dirty="0" smtClean="0">
              <a:solidFill>
                <a:schemeClr val="tx1"/>
              </a:solidFill>
            </a:rPr>
            <a:t>el </a:t>
          </a:r>
          <a:r>
            <a:rPr lang="es-ES" sz="1400" b="1" i="0" kern="1200" dirty="0" smtClean="0">
              <a:solidFill>
                <a:srgbClr val="0070C0"/>
              </a:solidFill>
            </a:rPr>
            <a:t>rendimiento anaeróbico, el sueño, el bienestar global, el dolor y la rigidez matutina pero no la fatiga.</a:t>
          </a:r>
          <a:endParaRPr lang="es-ES" sz="1400" b="1" kern="1200" dirty="0">
            <a:solidFill>
              <a:srgbClr val="0070C0"/>
            </a:solidFill>
          </a:endParaRPr>
        </a:p>
        <a:p>
          <a:pPr marL="114300" lvl="1" indent="-114300" algn="l" defTabSz="622300">
            <a:lnSpc>
              <a:spcPct val="90000"/>
            </a:lnSpc>
            <a:spcBef>
              <a:spcPct val="0"/>
            </a:spcBef>
            <a:spcAft>
              <a:spcPct val="15000"/>
            </a:spcAft>
            <a:buChar char="••"/>
          </a:pPr>
          <a:r>
            <a:rPr lang="es-ES" sz="1400" b="1" kern="1200" dirty="0" smtClean="0">
              <a:solidFill>
                <a:srgbClr val="FF0000"/>
              </a:solidFill>
            </a:rPr>
            <a:t>Ciclobenzaprina</a:t>
          </a:r>
          <a:r>
            <a:rPr lang="es-ES" sz="1400" kern="1200" dirty="0" smtClean="0"/>
            <a:t> (Yurelax</a:t>
          </a:r>
          <a:r>
            <a:rPr lang="es-ES" sz="1400" kern="1200" dirty="0" smtClean="0">
              <a:latin typeface="Calibri"/>
            </a:rPr>
            <a:t>®): 5-20 mg a la noche. Mejora</a:t>
          </a:r>
          <a:r>
            <a:rPr lang="es-ES" sz="1400" b="0" i="0" kern="1200" dirty="0" smtClean="0"/>
            <a:t> el </a:t>
          </a:r>
          <a:r>
            <a:rPr lang="es-ES" sz="1400" b="1" i="0" kern="1200" dirty="0" smtClean="0">
              <a:solidFill>
                <a:srgbClr val="0070C0"/>
              </a:solidFill>
            </a:rPr>
            <a:t>dolor, las alteraciones del sueño, síntomas intestinales y vesicales, la fatiga y la depresión</a:t>
          </a:r>
          <a:r>
            <a:rPr lang="es-ES" sz="1400" b="1" i="0" kern="1200" dirty="0" smtClean="0"/>
            <a:t>.</a:t>
          </a:r>
          <a:endParaRPr lang="es-ES" sz="1400" b="1" kern="1200" dirty="0"/>
        </a:p>
      </dsp:txBody>
      <dsp:txXfrm>
        <a:off x="3291839" y="4868"/>
        <a:ext cx="4937760" cy="1684208"/>
      </dsp:txXfrm>
    </dsp:sp>
    <dsp:sp modelId="{31A8A1B5-4CFD-4D1A-A153-43E7E07FF234}">
      <dsp:nvSpPr>
        <dsp:cNvPr id="0" name=""/>
        <dsp:cNvSpPr/>
      </dsp:nvSpPr>
      <dsp:spPr>
        <a:xfrm>
          <a:off x="0" y="4868"/>
          <a:ext cx="3291840" cy="1684208"/>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b="1" kern="1200" dirty="0" smtClean="0">
              <a:solidFill>
                <a:schemeClr val="tx1"/>
              </a:solidFill>
            </a:rPr>
            <a:t>Antidepresivos tricíclicos</a:t>
          </a:r>
          <a:endParaRPr lang="es-ES" sz="3200" b="1" kern="1200" dirty="0">
            <a:solidFill>
              <a:schemeClr val="tx1"/>
            </a:solidFill>
          </a:endParaRPr>
        </a:p>
      </dsp:txBody>
      <dsp:txXfrm>
        <a:off x="0" y="4868"/>
        <a:ext cx="3291840" cy="1684208"/>
      </dsp:txXfrm>
    </dsp:sp>
    <dsp:sp modelId="{30EDA447-4901-4A8D-AE19-E9EBE7E4284D}">
      <dsp:nvSpPr>
        <dsp:cNvPr id="0" name=""/>
        <dsp:cNvSpPr/>
      </dsp:nvSpPr>
      <dsp:spPr>
        <a:xfrm>
          <a:off x="3291839" y="1857497"/>
          <a:ext cx="4937760" cy="1684208"/>
        </a:xfrm>
        <a:prstGeom prst="rightArrow">
          <a:avLst>
            <a:gd name="adj1" fmla="val 75000"/>
            <a:gd name="adj2" fmla="val 50000"/>
          </a:avLst>
        </a:prstGeom>
        <a:solidFill>
          <a:schemeClr val="accent6">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t> </a:t>
          </a:r>
          <a:r>
            <a:rPr lang="es-ES" sz="1400" b="1" kern="1200" dirty="0" smtClean="0">
              <a:solidFill>
                <a:srgbClr val="FF0000"/>
              </a:solidFill>
            </a:rPr>
            <a:t>Sertralina  y Paroxetina</a:t>
          </a:r>
          <a:r>
            <a:rPr lang="es-ES" sz="1400" kern="1200" dirty="0" smtClean="0"/>
            <a:t>: eficacia en la </a:t>
          </a:r>
          <a:r>
            <a:rPr lang="es-ES" sz="1400" b="1" kern="1200" dirty="0" smtClean="0">
              <a:solidFill>
                <a:srgbClr val="0070C0"/>
              </a:solidFill>
            </a:rPr>
            <a:t>tolerancia al dolor</a:t>
          </a:r>
          <a:r>
            <a:rPr lang="es-ES" sz="1400" b="1" kern="1200" dirty="0" smtClean="0"/>
            <a:t>, a altas dosis.</a:t>
          </a:r>
          <a:endParaRPr lang="es-ES" sz="1400" b="1" kern="1200" dirty="0"/>
        </a:p>
        <a:p>
          <a:pPr marL="114300" lvl="1" indent="-114300" algn="l" defTabSz="622300">
            <a:lnSpc>
              <a:spcPct val="90000"/>
            </a:lnSpc>
            <a:spcBef>
              <a:spcPct val="0"/>
            </a:spcBef>
            <a:spcAft>
              <a:spcPct val="15000"/>
            </a:spcAft>
            <a:buChar char="••"/>
          </a:pPr>
          <a:r>
            <a:rPr lang="es-ES" sz="1400" kern="1200" dirty="0" smtClean="0"/>
            <a:t> </a:t>
          </a:r>
          <a:r>
            <a:rPr lang="es-ES" sz="1400" b="1" kern="1200" dirty="0" smtClean="0">
              <a:solidFill>
                <a:srgbClr val="FF0000"/>
              </a:solidFill>
            </a:rPr>
            <a:t>Fluoxetina:</a:t>
          </a:r>
          <a:r>
            <a:rPr lang="es-ES" sz="1400" kern="1200" dirty="0" smtClean="0"/>
            <a:t> indicado cuando la </a:t>
          </a:r>
          <a:r>
            <a:rPr lang="es-ES" sz="1400" b="1" kern="1200" dirty="0" smtClean="0">
              <a:solidFill>
                <a:srgbClr val="0070C0"/>
              </a:solidFill>
            </a:rPr>
            <a:t>fatiga es importante</a:t>
          </a:r>
          <a:r>
            <a:rPr lang="es-ES" sz="1400" kern="1200" dirty="0" smtClean="0"/>
            <a:t>.</a:t>
          </a:r>
          <a:endParaRPr lang="es-ES" sz="1400" kern="1200" dirty="0"/>
        </a:p>
        <a:p>
          <a:pPr marL="114300" lvl="1" indent="-114300" algn="l" defTabSz="622300">
            <a:lnSpc>
              <a:spcPct val="90000"/>
            </a:lnSpc>
            <a:spcBef>
              <a:spcPct val="0"/>
            </a:spcBef>
            <a:spcAft>
              <a:spcPct val="15000"/>
            </a:spcAft>
            <a:buChar char="••"/>
          </a:pPr>
          <a:r>
            <a:rPr lang="es-ES" sz="1400" kern="1200" dirty="0" smtClean="0"/>
            <a:t> </a:t>
          </a:r>
          <a:r>
            <a:rPr lang="es-ES" sz="1400" b="1" kern="1200" dirty="0" smtClean="0">
              <a:solidFill>
                <a:srgbClr val="FF0000"/>
              </a:solidFill>
            </a:rPr>
            <a:t>Duloxetina</a:t>
          </a:r>
          <a:r>
            <a:rPr lang="es-ES" sz="1400" kern="1200" dirty="0" smtClean="0"/>
            <a:t>: beneficio en </a:t>
          </a:r>
          <a:r>
            <a:rPr lang="es-ES" sz="1400" b="1" kern="1200" dirty="0" smtClean="0">
              <a:solidFill>
                <a:srgbClr val="0070C0"/>
              </a:solidFill>
            </a:rPr>
            <a:t>la mejora del dolor y la fatiga mental.</a:t>
          </a:r>
          <a:endParaRPr lang="es-ES" sz="1400" b="1" kern="1200" dirty="0">
            <a:solidFill>
              <a:srgbClr val="0070C0"/>
            </a:solidFill>
          </a:endParaRPr>
        </a:p>
      </dsp:txBody>
      <dsp:txXfrm>
        <a:off x="3291839" y="1857497"/>
        <a:ext cx="4937760" cy="1684208"/>
      </dsp:txXfrm>
    </dsp:sp>
    <dsp:sp modelId="{426B1181-6E96-4BFB-A5B3-CDE3BB2BC728}">
      <dsp:nvSpPr>
        <dsp:cNvPr id="0" name=""/>
        <dsp:cNvSpPr/>
      </dsp:nvSpPr>
      <dsp:spPr>
        <a:xfrm>
          <a:off x="0" y="1857497"/>
          <a:ext cx="3291840" cy="1684208"/>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b="1" i="0" kern="1200" dirty="0" smtClean="0">
              <a:solidFill>
                <a:schemeClr val="tx1"/>
              </a:solidFill>
            </a:rPr>
            <a:t>ISRS e inhibidores de la recaptación de serotonina y noradrenalina (IRSN)</a:t>
          </a:r>
          <a:endParaRPr lang="es-ES" sz="2500" kern="1200" dirty="0">
            <a:solidFill>
              <a:schemeClr val="tx1"/>
            </a:solidFill>
          </a:endParaRPr>
        </a:p>
      </dsp:txBody>
      <dsp:txXfrm>
        <a:off x="0" y="1857497"/>
        <a:ext cx="3291840" cy="1684208"/>
      </dsp:txXfrm>
    </dsp:sp>
    <dsp:sp modelId="{27E0372D-6319-4142-9628-C80EA8067968}">
      <dsp:nvSpPr>
        <dsp:cNvPr id="0" name=""/>
        <dsp:cNvSpPr/>
      </dsp:nvSpPr>
      <dsp:spPr>
        <a:xfrm>
          <a:off x="3291839" y="3710127"/>
          <a:ext cx="4937760" cy="1254819"/>
        </a:xfrm>
        <a:prstGeom prst="rightArrow">
          <a:avLst>
            <a:gd name="adj1" fmla="val 75000"/>
            <a:gd name="adj2" fmla="val 50000"/>
          </a:avLst>
        </a:prstGeom>
        <a:solidFill>
          <a:schemeClr val="accent5">
            <a:lumMod val="60000"/>
            <a:lumOff val="40000"/>
            <a:alpha val="90000"/>
          </a:schemeClr>
        </a:solidFill>
        <a:ln w="25400" cap="flat" cmpd="sng" algn="ctr">
          <a:solidFill>
            <a:schemeClr val="accent5">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S" sz="1400" b="1" kern="1200" dirty="0" smtClean="0">
              <a:solidFill>
                <a:srgbClr val="FF0000"/>
              </a:solidFill>
            </a:rPr>
            <a:t>La Gabapentina </a:t>
          </a:r>
          <a:r>
            <a:rPr lang="es-ES" sz="1400" kern="1200" dirty="0" smtClean="0"/>
            <a:t>(800-2400 mg/día) </a:t>
          </a:r>
          <a:r>
            <a:rPr lang="es-ES" sz="1400" kern="1200" dirty="0" smtClean="0">
              <a:solidFill>
                <a:schemeClr val="tx1"/>
              </a:solidFill>
            </a:rPr>
            <a:t>y la </a:t>
          </a:r>
          <a:r>
            <a:rPr lang="es-ES" sz="1400" b="1" kern="1200" dirty="0" smtClean="0">
              <a:solidFill>
                <a:srgbClr val="FF0000"/>
              </a:solidFill>
            </a:rPr>
            <a:t>Pregabalina</a:t>
          </a:r>
          <a:r>
            <a:rPr lang="es-ES" sz="1400" kern="1200" dirty="0" smtClean="0">
              <a:solidFill>
                <a:srgbClr val="FF0000"/>
              </a:solidFill>
            </a:rPr>
            <a:t> </a:t>
          </a:r>
          <a:r>
            <a:rPr lang="es-ES" sz="1400" kern="1200" dirty="0" smtClean="0"/>
            <a:t>(hasta 600 mg/día): </a:t>
          </a:r>
          <a:r>
            <a:rPr lang="es-ES" sz="1400" b="0" i="0" kern="1200" dirty="0" smtClean="0"/>
            <a:t>han demostrado </a:t>
          </a:r>
          <a:r>
            <a:rPr lang="es-ES" sz="1400" b="1" i="0" kern="1200" dirty="0" smtClean="0">
              <a:solidFill>
                <a:srgbClr val="0070C0"/>
              </a:solidFill>
            </a:rPr>
            <a:t>efecto clínico positivo pequeño</a:t>
          </a:r>
          <a:r>
            <a:rPr lang="es-ES" sz="1400" b="0" i="0" kern="1200" dirty="0" smtClean="0"/>
            <a:t> en el tratamiento del SFM a dosis fraccionadas</a:t>
          </a:r>
          <a:endParaRPr lang="es-ES" sz="1400" kern="1200" dirty="0"/>
        </a:p>
      </dsp:txBody>
      <dsp:txXfrm>
        <a:off x="3291839" y="3710127"/>
        <a:ext cx="4937760" cy="1254819"/>
      </dsp:txXfrm>
    </dsp:sp>
    <dsp:sp modelId="{BBD0D2CA-C99D-4E80-87B2-7B2ACA991EAB}">
      <dsp:nvSpPr>
        <dsp:cNvPr id="0" name=""/>
        <dsp:cNvSpPr/>
      </dsp:nvSpPr>
      <dsp:spPr>
        <a:xfrm>
          <a:off x="0" y="3786995"/>
          <a:ext cx="3291840" cy="1101085"/>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Anticonvulsivantes</a:t>
          </a:r>
          <a:endParaRPr lang="es-ES" sz="2500" b="1" kern="1200" dirty="0">
            <a:solidFill>
              <a:schemeClr val="tx1"/>
            </a:solidFill>
          </a:endParaRPr>
        </a:p>
      </dsp:txBody>
      <dsp:txXfrm>
        <a:off x="0" y="3786995"/>
        <a:ext cx="3291840" cy="1101085"/>
      </dsp:txXfrm>
    </dsp:sp>
    <dsp:sp modelId="{C3FD6B37-1F8C-489D-B2F5-1A6505604D99}">
      <dsp:nvSpPr>
        <dsp:cNvPr id="0" name=""/>
        <dsp:cNvSpPr/>
      </dsp:nvSpPr>
      <dsp:spPr>
        <a:xfrm>
          <a:off x="3291839" y="5229393"/>
          <a:ext cx="4937760" cy="895813"/>
        </a:xfrm>
        <a:prstGeom prst="rightArrow">
          <a:avLst>
            <a:gd name="adj1" fmla="val 75000"/>
            <a:gd name="adj2" fmla="val 50000"/>
          </a:avLst>
        </a:prstGeom>
        <a:solidFill>
          <a:schemeClr val="accent4">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ES" sz="1300" kern="1200" dirty="0" smtClean="0"/>
            <a:t> </a:t>
          </a:r>
          <a:r>
            <a:rPr lang="es-ES" sz="1400" b="1" kern="1200" dirty="0" smtClean="0">
              <a:solidFill>
                <a:srgbClr val="FF0000"/>
              </a:solidFill>
            </a:rPr>
            <a:t>Tramadol ( con o sin paracetamol</a:t>
          </a:r>
          <a:r>
            <a:rPr lang="es-ES" sz="1400" kern="1200" dirty="0" smtClean="0">
              <a:solidFill>
                <a:srgbClr val="FF0000"/>
              </a:solidFill>
            </a:rPr>
            <a:t>)</a:t>
          </a:r>
          <a:r>
            <a:rPr lang="es-ES" sz="1400" kern="1200" dirty="0" smtClean="0"/>
            <a:t>: </a:t>
          </a:r>
          <a:r>
            <a:rPr lang="es-ES" sz="1400" b="0" i="0" kern="1200" dirty="0" smtClean="0"/>
            <a:t>50 mg cada 6 horas tiene </a:t>
          </a:r>
          <a:r>
            <a:rPr lang="es-ES" sz="1400" b="1" i="0" kern="1200" dirty="0" smtClean="0">
              <a:solidFill>
                <a:srgbClr val="0070C0"/>
              </a:solidFill>
            </a:rPr>
            <a:t>efecto positivo sobre el dolor y mejora la calidad de vida</a:t>
          </a:r>
          <a:r>
            <a:rPr lang="es-ES" sz="1400" b="0" i="0" kern="1200" dirty="0" smtClean="0"/>
            <a:t>. No hay evidencia para otros opioides. </a:t>
          </a:r>
          <a:endParaRPr lang="es-ES" sz="1400" kern="1200" dirty="0"/>
        </a:p>
      </dsp:txBody>
      <dsp:txXfrm>
        <a:off x="3291839" y="5229393"/>
        <a:ext cx="4937760" cy="895813"/>
      </dsp:txXfrm>
    </dsp:sp>
    <dsp:sp modelId="{DAD19AE3-B7A4-4C58-8ABB-3C8EB75C7983}">
      <dsp:nvSpPr>
        <dsp:cNvPr id="0" name=""/>
        <dsp:cNvSpPr/>
      </dsp:nvSpPr>
      <dsp:spPr>
        <a:xfrm>
          <a:off x="0" y="5133368"/>
          <a:ext cx="3291840" cy="108786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ES" sz="2500" b="1" kern="1200" dirty="0" smtClean="0">
              <a:solidFill>
                <a:schemeClr val="tx1"/>
              </a:solidFill>
            </a:rPr>
            <a:t>Analgésicos Opioides</a:t>
          </a:r>
          <a:endParaRPr lang="es-ES" sz="2500" b="1" kern="1200" dirty="0">
            <a:solidFill>
              <a:schemeClr val="tx1"/>
            </a:solidFill>
          </a:endParaRPr>
        </a:p>
      </dsp:txBody>
      <dsp:txXfrm>
        <a:off x="0" y="5133368"/>
        <a:ext cx="3291840" cy="10878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37CE8B-34EE-4A65-93B0-03B908EEB80A}">
      <dsp:nvSpPr>
        <dsp:cNvPr id="0" name=""/>
        <dsp:cNvSpPr/>
      </dsp:nvSpPr>
      <dsp:spPr>
        <a:xfrm>
          <a:off x="3376705" y="1152310"/>
          <a:ext cx="1476188" cy="1476369"/>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1442712-376A-469D-AE3D-C546E7A6D8CD}">
      <dsp:nvSpPr>
        <dsp:cNvPr id="0" name=""/>
        <dsp:cNvSpPr/>
      </dsp:nvSpPr>
      <dsp:spPr>
        <a:xfrm>
          <a:off x="3269067" y="0"/>
          <a:ext cx="1691465" cy="90519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Histérica</a:t>
          </a:r>
          <a:endParaRPr lang="es-ES" sz="2000" b="1" kern="1200" dirty="0"/>
        </a:p>
      </dsp:txBody>
      <dsp:txXfrm>
        <a:off x="3269067" y="0"/>
        <a:ext cx="1691465" cy="905192"/>
      </dsp:txXfrm>
    </dsp:sp>
    <dsp:sp modelId="{C5E05C2F-A2A2-4BC8-9AF5-FB41A168748A}">
      <dsp:nvSpPr>
        <dsp:cNvPr id="0" name=""/>
        <dsp:cNvSpPr/>
      </dsp:nvSpPr>
      <dsp:spPr>
        <a:xfrm>
          <a:off x="3809721" y="1360504"/>
          <a:ext cx="1476188" cy="1476369"/>
        </a:xfrm>
        <a:prstGeom prst="ellipse">
          <a:avLst/>
        </a:prstGeom>
        <a:solidFill>
          <a:schemeClr val="accent5">
            <a:alpha val="50000"/>
            <a:hueOff val="-1655646"/>
            <a:satOff val="6635"/>
            <a:lumOff val="14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A5E0FEEE-A32F-4602-9FD0-03AB8FCF760F}">
      <dsp:nvSpPr>
        <dsp:cNvPr id="0" name=""/>
        <dsp:cNvSpPr/>
      </dsp:nvSpPr>
      <dsp:spPr>
        <a:xfrm>
          <a:off x="5467972"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Hipocondríaca</a:t>
          </a:r>
          <a:endParaRPr lang="es-ES" sz="2000" b="1" kern="1200" dirty="0"/>
        </a:p>
      </dsp:txBody>
      <dsp:txXfrm>
        <a:off x="5467972" y="859932"/>
        <a:ext cx="1599203" cy="995711"/>
      </dsp:txXfrm>
    </dsp:sp>
    <dsp:sp modelId="{0A6702F5-2E21-461B-8DB7-626525CE92C7}">
      <dsp:nvSpPr>
        <dsp:cNvPr id="0" name=""/>
        <dsp:cNvSpPr/>
      </dsp:nvSpPr>
      <dsp:spPr>
        <a:xfrm>
          <a:off x="3916129" y="1828941"/>
          <a:ext cx="1476188" cy="1476369"/>
        </a:xfrm>
        <a:prstGeom prst="ellipse">
          <a:avLst/>
        </a:prstGeom>
        <a:solidFill>
          <a:schemeClr val="accent5">
            <a:alpha val="50000"/>
            <a:hueOff val="-3311292"/>
            <a:satOff val="13270"/>
            <a:lumOff val="287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5F6908F-B10B-4EDE-99BB-8499AA9DEC00}">
      <dsp:nvSpPr>
        <dsp:cNvPr id="0" name=""/>
        <dsp:cNvSpPr/>
      </dsp:nvSpPr>
      <dsp:spPr>
        <a:xfrm>
          <a:off x="5621742"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Somatizadora</a:t>
          </a:r>
          <a:endParaRPr lang="es-ES" sz="2000" b="1" kern="1200" dirty="0"/>
        </a:p>
      </dsp:txBody>
      <dsp:txXfrm>
        <a:off x="5621742" y="2127202"/>
        <a:ext cx="1568449" cy="1063601"/>
      </dsp:txXfrm>
    </dsp:sp>
    <dsp:sp modelId="{F5E24193-170F-429C-80A8-ABC83C44C827}">
      <dsp:nvSpPr>
        <dsp:cNvPr id="0" name=""/>
        <dsp:cNvSpPr/>
      </dsp:nvSpPr>
      <dsp:spPr>
        <a:xfrm>
          <a:off x="3616586" y="2204596"/>
          <a:ext cx="1476188" cy="1476369"/>
        </a:xfrm>
        <a:prstGeom prst="ellipse">
          <a:avLst/>
        </a:prstGeom>
        <a:solidFill>
          <a:schemeClr val="accent5">
            <a:alpha val="50000"/>
            <a:hueOff val="-4966938"/>
            <a:satOff val="19906"/>
            <a:lumOff val="431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355B97C2-7944-47B5-A2B2-7B957C102B23}">
      <dsp:nvSpPr>
        <dsp:cNvPr id="0" name=""/>
        <dsp:cNvSpPr/>
      </dsp:nvSpPr>
      <dsp:spPr>
        <a:xfrm>
          <a:off x="4945155"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Simuladora</a:t>
          </a:r>
          <a:endParaRPr lang="es-ES" sz="2000" b="1" kern="1200" dirty="0"/>
        </a:p>
      </dsp:txBody>
      <dsp:txXfrm>
        <a:off x="4945155" y="3552880"/>
        <a:ext cx="1691465" cy="973082"/>
      </dsp:txXfrm>
    </dsp:sp>
    <dsp:sp modelId="{5A65D932-C5EA-47A6-9255-C8C11CED4824}">
      <dsp:nvSpPr>
        <dsp:cNvPr id="0" name=""/>
        <dsp:cNvSpPr/>
      </dsp:nvSpPr>
      <dsp:spPr>
        <a:xfrm>
          <a:off x="3136825" y="2204596"/>
          <a:ext cx="1476188" cy="1476369"/>
        </a:xfrm>
        <a:prstGeom prst="ellipse">
          <a:avLst/>
        </a:prstGeom>
        <a:solidFill>
          <a:schemeClr val="accent5">
            <a:alpha val="50000"/>
            <a:hueOff val="-6622584"/>
            <a:satOff val="26541"/>
            <a:lumOff val="575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7EAD4B26-D2C3-4DF7-97C7-5A6E0CDBBD24}">
      <dsp:nvSpPr>
        <dsp:cNvPr id="0" name=""/>
        <dsp:cNvSpPr/>
      </dsp:nvSpPr>
      <dsp:spPr>
        <a:xfrm>
          <a:off x="1592978" y="3552880"/>
          <a:ext cx="1691465" cy="9730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Rentista</a:t>
          </a:r>
          <a:endParaRPr lang="es-ES" sz="2000" b="1" kern="1200" dirty="0"/>
        </a:p>
      </dsp:txBody>
      <dsp:txXfrm>
        <a:off x="1592978" y="3552880"/>
        <a:ext cx="1691465" cy="973082"/>
      </dsp:txXfrm>
    </dsp:sp>
    <dsp:sp modelId="{FE0B53F2-7612-444E-B692-79D498F53A79}">
      <dsp:nvSpPr>
        <dsp:cNvPr id="0" name=""/>
        <dsp:cNvSpPr/>
      </dsp:nvSpPr>
      <dsp:spPr>
        <a:xfrm>
          <a:off x="2837282" y="1828941"/>
          <a:ext cx="1476188" cy="1476369"/>
        </a:xfrm>
        <a:prstGeom prst="ellipse">
          <a:avLst/>
        </a:prstGeom>
        <a:solidFill>
          <a:schemeClr val="accent5">
            <a:alpha val="50000"/>
            <a:hueOff val="-8278230"/>
            <a:satOff val="33176"/>
            <a:lumOff val="719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0A4D21C0-417A-4674-A5F9-1CAD585F7A96}">
      <dsp:nvSpPr>
        <dsp:cNvPr id="0" name=""/>
        <dsp:cNvSpPr/>
      </dsp:nvSpPr>
      <dsp:spPr>
        <a:xfrm>
          <a:off x="1039408" y="2127202"/>
          <a:ext cx="1568449"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Débil de carácter</a:t>
          </a:r>
          <a:endParaRPr lang="es-ES" sz="2000" b="1" kern="1200" dirty="0"/>
        </a:p>
      </dsp:txBody>
      <dsp:txXfrm>
        <a:off x="1039408" y="2127202"/>
        <a:ext cx="1568449" cy="1063601"/>
      </dsp:txXfrm>
    </dsp:sp>
    <dsp:sp modelId="{07E9172A-D00D-4843-AF0E-0A2AABE78ECA}">
      <dsp:nvSpPr>
        <dsp:cNvPr id="0" name=""/>
        <dsp:cNvSpPr/>
      </dsp:nvSpPr>
      <dsp:spPr>
        <a:xfrm>
          <a:off x="2943690" y="1360504"/>
          <a:ext cx="1476188" cy="1476369"/>
        </a:xfrm>
        <a:prstGeom prst="ellipse">
          <a:avLst/>
        </a:prstGeom>
        <a:solidFill>
          <a:schemeClr val="accent5">
            <a:alpha val="50000"/>
            <a:hueOff val="-9933876"/>
            <a:satOff val="39811"/>
            <a:lumOff val="86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C606F1A-E77A-4D5C-8D84-132004DCC5E8}">
      <dsp:nvSpPr>
        <dsp:cNvPr id="0" name=""/>
        <dsp:cNvSpPr/>
      </dsp:nvSpPr>
      <dsp:spPr>
        <a:xfrm>
          <a:off x="1162423" y="859932"/>
          <a:ext cx="1599203" cy="99571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b="1" kern="1200" dirty="0" smtClean="0"/>
            <a:t>Fibromiálgica</a:t>
          </a:r>
          <a:endParaRPr lang="es-ES" sz="1900" b="1" kern="1200" dirty="0"/>
        </a:p>
      </dsp:txBody>
      <dsp:txXfrm>
        <a:off x="1162423" y="859932"/>
        <a:ext cx="1599203" cy="99571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E60DE5-8474-4AB7-B88C-65D42EF0B1B7}">
      <dsp:nvSpPr>
        <dsp:cNvPr id="0" name=""/>
        <dsp:cNvSpPr/>
      </dsp:nvSpPr>
      <dsp:spPr>
        <a:xfrm>
          <a:off x="3164458" y="2094"/>
          <a:ext cx="1900683" cy="1235444"/>
        </a:xfrm>
        <a:prstGeom prst="roundRect">
          <a:avLst/>
        </a:prstGeom>
        <a:solidFill>
          <a:srgbClr val="57DCF7"/>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Estímulos irrelevantes</a:t>
          </a:r>
          <a:endParaRPr lang="es-ES" sz="2000" kern="1200" dirty="0">
            <a:solidFill>
              <a:schemeClr val="tx1"/>
            </a:solidFill>
          </a:endParaRPr>
        </a:p>
      </dsp:txBody>
      <dsp:txXfrm>
        <a:off x="3164458" y="2094"/>
        <a:ext cx="1900683" cy="1235444"/>
      </dsp:txXfrm>
    </dsp:sp>
    <dsp:sp modelId="{2B105CB8-6CCF-447F-A1F9-518D01251218}">
      <dsp:nvSpPr>
        <dsp:cNvPr id="0" name=""/>
        <dsp:cNvSpPr/>
      </dsp:nvSpPr>
      <dsp:spPr>
        <a:xfrm>
          <a:off x="1646558" y="619817"/>
          <a:ext cx="4936483" cy="4936483"/>
        </a:xfrm>
        <a:custGeom>
          <a:avLst/>
          <a:gdLst/>
          <a:ahLst/>
          <a:cxnLst/>
          <a:rect l="0" t="0" r="0" b="0"/>
          <a:pathLst>
            <a:path>
              <a:moveTo>
                <a:pt x="3673200" y="314108"/>
              </a:moveTo>
              <a:arcTo wR="2468241" hR="2468241" stAng="17953281" swAng="12117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0617D28-08F6-48EB-8E09-D76F3157DB4C}">
      <dsp:nvSpPr>
        <dsp:cNvPr id="0" name=""/>
        <dsp:cNvSpPr/>
      </dsp:nvSpPr>
      <dsp:spPr>
        <a:xfrm>
          <a:off x="5511895" y="1707608"/>
          <a:ext cx="1900683" cy="1235444"/>
        </a:xfrm>
        <a:prstGeom prst="roundRect">
          <a:avLst/>
        </a:prstGeom>
        <a:solidFill>
          <a:srgbClr val="92D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Activan neuronas y se amplifican señales</a:t>
          </a:r>
          <a:endParaRPr lang="es-ES" sz="1800" kern="1200" dirty="0">
            <a:solidFill>
              <a:schemeClr val="tx1"/>
            </a:solidFill>
          </a:endParaRPr>
        </a:p>
      </dsp:txBody>
      <dsp:txXfrm>
        <a:off x="5511895" y="1707608"/>
        <a:ext cx="1900683" cy="1235444"/>
      </dsp:txXfrm>
    </dsp:sp>
    <dsp:sp modelId="{EA52ADAA-D0DF-4A0C-92BC-940EFED5B4C6}">
      <dsp:nvSpPr>
        <dsp:cNvPr id="0" name=""/>
        <dsp:cNvSpPr/>
      </dsp:nvSpPr>
      <dsp:spPr>
        <a:xfrm>
          <a:off x="1646558" y="619817"/>
          <a:ext cx="4936483" cy="4936483"/>
        </a:xfrm>
        <a:custGeom>
          <a:avLst/>
          <a:gdLst/>
          <a:ahLst/>
          <a:cxnLst/>
          <a:rect l="0" t="0" r="0" b="0"/>
          <a:pathLst>
            <a:path>
              <a:moveTo>
                <a:pt x="4930566" y="2639043"/>
              </a:moveTo>
              <a:arcTo wR="2468241" hR="2468241" stAng="21838082" swAng="13599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5D7BF4-86D3-4A58-9854-7B87B5897542}">
      <dsp:nvSpPr>
        <dsp:cNvPr id="0" name=""/>
        <dsp:cNvSpPr/>
      </dsp:nvSpPr>
      <dsp:spPr>
        <a:xfrm>
          <a:off x="4615254" y="4467186"/>
          <a:ext cx="1900683" cy="1235444"/>
        </a:xfrm>
        <a:prstGeom prst="roundRect">
          <a:avLst/>
        </a:prstGeom>
        <a:solidFill>
          <a:srgbClr val="FF99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Lo que debería inhibir esos estímulos, cesa</a:t>
          </a:r>
          <a:endParaRPr lang="es-ES" sz="1800" kern="1200" dirty="0">
            <a:solidFill>
              <a:schemeClr val="tx1"/>
            </a:solidFill>
          </a:endParaRPr>
        </a:p>
      </dsp:txBody>
      <dsp:txXfrm>
        <a:off x="4615254" y="4467186"/>
        <a:ext cx="1900683" cy="1235444"/>
      </dsp:txXfrm>
    </dsp:sp>
    <dsp:sp modelId="{6153F9B4-68BD-4D68-B6EA-93B85DD75786}">
      <dsp:nvSpPr>
        <dsp:cNvPr id="0" name=""/>
        <dsp:cNvSpPr/>
      </dsp:nvSpPr>
      <dsp:spPr>
        <a:xfrm>
          <a:off x="1646558" y="619817"/>
          <a:ext cx="4936483" cy="4936483"/>
        </a:xfrm>
        <a:custGeom>
          <a:avLst/>
          <a:gdLst/>
          <a:ahLst/>
          <a:cxnLst/>
          <a:rect l="0" t="0" r="0" b="0"/>
          <a:pathLst>
            <a:path>
              <a:moveTo>
                <a:pt x="2771242" y="4917815"/>
              </a:moveTo>
              <a:arcTo wR="2468241" hR="2468241" stAng="4976917" swAng="84616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426EF9-8E1F-4654-8448-A89289398652}">
      <dsp:nvSpPr>
        <dsp:cNvPr id="0" name=""/>
        <dsp:cNvSpPr/>
      </dsp:nvSpPr>
      <dsp:spPr>
        <a:xfrm>
          <a:off x="1713661" y="4467186"/>
          <a:ext cx="1900683" cy="1235444"/>
        </a:xfrm>
        <a:prstGeom prst="roundRect">
          <a:avLst/>
        </a:prstGeom>
        <a:solidFill>
          <a:srgbClr val="AA72D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El dolor puede ser impredecible</a:t>
          </a:r>
          <a:endParaRPr lang="es-ES" sz="2000" kern="1200" dirty="0">
            <a:solidFill>
              <a:schemeClr val="tx1"/>
            </a:solidFill>
          </a:endParaRPr>
        </a:p>
      </dsp:txBody>
      <dsp:txXfrm>
        <a:off x="1713661" y="4467186"/>
        <a:ext cx="1900683" cy="1235444"/>
      </dsp:txXfrm>
    </dsp:sp>
    <dsp:sp modelId="{67A7BC4F-0B37-45F9-BCE9-11FEEA7ADF7C}">
      <dsp:nvSpPr>
        <dsp:cNvPr id="0" name=""/>
        <dsp:cNvSpPr/>
      </dsp:nvSpPr>
      <dsp:spPr>
        <a:xfrm>
          <a:off x="1646558" y="619817"/>
          <a:ext cx="4936483" cy="4936483"/>
        </a:xfrm>
        <a:custGeom>
          <a:avLst/>
          <a:gdLst/>
          <a:ahLst/>
          <a:cxnLst/>
          <a:rect l="0" t="0" r="0" b="0"/>
          <a:pathLst>
            <a:path>
              <a:moveTo>
                <a:pt x="261895" y="3574701"/>
              </a:moveTo>
              <a:arcTo wR="2468241" hR="2468241" stAng="9202003" swAng="13599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B3EED3F-35AF-454B-BDB8-CBB2A8238526}">
      <dsp:nvSpPr>
        <dsp:cNvPr id="0" name=""/>
        <dsp:cNvSpPr/>
      </dsp:nvSpPr>
      <dsp:spPr>
        <a:xfrm>
          <a:off x="817020" y="1707608"/>
          <a:ext cx="1900683" cy="1235444"/>
        </a:xfrm>
        <a:prstGeom prst="roundRect">
          <a:avLst/>
        </a:prstGeom>
        <a:solidFill>
          <a:srgbClr val="E3737B"/>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La memoria del dolor es una memoria emocional</a:t>
          </a:r>
          <a:endParaRPr lang="es-ES" sz="1700" kern="1200" dirty="0">
            <a:solidFill>
              <a:schemeClr val="tx1"/>
            </a:solidFill>
          </a:endParaRPr>
        </a:p>
      </dsp:txBody>
      <dsp:txXfrm>
        <a:off x="817020" y="1707608"/>
        <a:ext cx="1900683" cy="1235444"/>
      </dsp:txXfrm>
    </dsp:sp>
    <dsp:sp modelId="{21FE3600-D211-4065-AB89-D70A8643DFB5}">
      <dsp:nvSpPr>
        <dsp:cNvPr id="0" name=""/>
        <dsp:cNvSpPr/>
      </dsp:nvSpPr>
      <dsp:spPr>
        <a:xfrm>
          <a:off x="1646558" y="619817"/>
          <a:ext cx="4936483" cy="4936483"/>
        </a:xfrm>
        <a:custGeom>
          <a:avLst/>
          <a:gdLst/>
          <a:ahLst/>
          <a:cxnLst/>
          <a:rect l="0" t="0" r="0" b="0"/>
          <a:pathLst>
            <a:path>
              <a:moveTo>
                <a:pt x="593679" y="862554"/>
              </a:moveTo>
              <a:arcTo wR="2468241" hR="2468241" stAng="13234936" swAng="121178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AD9D66-5ED9-4652-85A0-DD992D48F519}">
      <dsp:nvSpPr>
        <dsp:cNvPr id="0" name=""/>
        <dsp:cNvSpPr/>
      </dsp:nvSpPr>
      <dsp:spPr>
        <a:xfrm>
          <a:off x="0" y="4997567"/>
          <a:ext cx="8229600" cy="54688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ES" sz="1800" kern="1200" dirty="0" smtClean="0">
              <a:solidFill>
                <a:schemeClr val="tx1"/>
              </a:solidFill>
            </a:rPr>
            <a:t>Las creencias, los pensamientos y las emociones pueden alterar la percepción </a:t>
          </a:r>
          <a:endParaRPr lang="es-ES" sz="1800" kern="1200" dirty="0">
            <a:solidFill>
              <a:schemeClr val="tx1"/>
            </a:solidFill>
          </a:endParaRPr>
        </a:p>
      </dsp:txBody>
      <dsp:txXfrm>
        <a:off x="0" y="4997567"/>
        <a:ext cx="8229600" cy="546881"/>
      </dsp:txXfrm>
    </dsp:sp>
    <dsp:sp modelId="{D1A214CF-C344-4C30-BC86-B96A6BC4B428}">
      <dsp:nvSpPr>
        <dsp:cNvPr id="0" name=""/>
        <dsp:cNvSpPr/>
      </dsp:nvSpPr>
      <dsp:spPr>
        <a:xfrm rot="10800000">
          <a:off x="0" y="4164667"/>
          <a:ext cx="8229600" cy="841103"/>
        </a:xfrm>
        <a:prstGeom prst="upArrowCallou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El dolor y la percepción se originan en el cerebro</a:t>
          </a:r>
          <a:r>
            <a:rPr lang="es-ES" sz="1700" kern="1200" dirty="0" smtClean="0"/>
            <a:t>.</a:t>
          </a:r>
          <a:endParaRPr lang="es-ES" sz="1700" kern="1200" dirty="0"/>
        </a:p>
      </dsp:txBody>
      <dsp:txXfrm rot="10800000">
        <a:off x="0" y="4164667"/>
        <a:ext cx="8229600" cy="841103"/>
      </dsp:txXfrm>
    </dsp:sp>
    <dsp:sp modelId="{370F8A93-0175-4FA6-9B61-413EB4E23ABF}">
      <dsp:nvSpPr>
        <dsp:cNvPr id="0" name=""/>
        <dsp:cNvSpPr/>
      </dsp:nvSpPr>
      <dsp:spPr>
        <a:xfrm rot="10800000">
          <a:off x="0" y="3331767"/>
          <a:ext cx="8229600" cy="841103"/>
        </a:xfrm>
        <a:prstGeom prst="upArrowCallou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El dolor es una percepción</a:t>
          </a:r>
          <a:r>
            <a:rPr lang="es-ES" sz="1700" kern="1200" dirty="0" smtClean="0"/>
            <a:t>.</a:t>
          </a:r>
          <a:endParaRPr lang="es-ES" sz="1700" kern="1200" dirty="0"/>
        </a:p>
      </dsp:txBody>
      <dsp:txXfrm rot="10800000">
        <a:off x="0" y="3331767"/>
        <a:ext cx="8229600" cy="841103"/>
      </dsp:txXfrm>
    </dsp:sp>
    <dsp:sp modelId="{FE7C124E-D1FD-488F-A656-3FA7D6BC6AA9}">
      <dsp:nvSpPr>
        <dsp:cNvPr id="0" name=""/>
        <dsp:cNvSpPr/>
      </dsp:nvSpPr>
      <dsp:spPr>
        <a:xfrm rot="10800000">
          <a:off x="0" y="2498867"/>
          <a:ext cx="8229600" cy="841103"/>
        </a:xfrm>
        <a:prstGeom prst="upArrowCallou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 sz="1700" kern="1200" dirty="0" smtClean="0">
              <a:solidFill>
                <a:schemeClr val="tx1"/>
              </a:solidFill>
            </a:rPr>
            <a:t>El dolor no se genera ahí donde duele, sino en el cerebro, incluso en ausencia de lesión.</a:t>
          </a:r>
          <a:endParaRPr lang="es-ES" sz="1700" kern="1200" dirty="0">
            <a:solidFill>
              <a:schemeClr val="tx1"/>
            </a:solidFill>
          </a:endParaRPr>
        </a:p>
      </dsp:txBody>
      <dsp:txXfrm rot="10800000">
        <a:off x="0" y="2498867"/>
        <a:ext cx="8229600" cy="841103"/>
      </dsp:txXfrm>
    </dsp:sp>
    <dsp:sp modelId="{4FAE5AEA-520E-4417-B228-6DAB411ECCD0}">
      <dsp:nvSpPr>
        <dsp:cNvPr id="0" name=""/>
        <dsp:cNvSpPr/>
      </dsp:nvSpPr>
      <dsp:spPr>
        <a:xfrm rot="10800000">
          <a:off x="0" y="1665967"/>
          <a:ext cx="8229600" cy="841103"/>
        </a:xfrm>
        <a:prstGeom prst="upArrowCallou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El dolor tiene una función de defensa</a:t>
          </a:r>
          <a:endParaRPr lang="es-ES" sz="2000" kern="1200" dirty="0">
            <a:solidFill>
              <a:schemeClr val="tx1"/>
            </a:solidFill>
          </a:endParaRPr>
        </a:p>
      </dsp:txBody>
      <dsp:txXfrm rot="10800000">
        <a:off x="0" y="1665967"/>
        <a:ext cx="8229600" cy="841103"/>
      </dsp:txXfrm>
    </dsp:sp>
    <dsp:sp modelId="{DBF7EAB0-3013-459D-96A8-34B45A5D41AC}">
      <dsp:nvSpPr>
        <dsp:cNvPr id="0" name=""/>
        <dsp:cNvSpPr/>
      </dsp:nvSpPr>
      <dsp:spPr>
        <a:xfrm rot="10800000">
          <a:off x="0" y="833067"/>
          <a:ext cx="8229600" cy="841103"/>
        </a:xfrm>
        <a:prstGeom prst="upArrowCallou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El dolor es real (RMF)</a:t>
          </a:r>
          <a:endParaRPr lang="es-ES" sz="2000" kern="1200" dirty="0">
            <a:solidFill>
              <a:schemeClr val="tx1"/>
            </a:solidFill>
          </a:endParaRPr>
        </a:p>
      </dsp:txBody>
      <dsp:txXfrm rot="10800000">
        <a:off x="0" y="833067"/>
        <a:ext cx="8229600" cy="841103"/>
      </dsp:txXfrm>
    </dsp:sp>
    <dsp:sp modelId="{977C0DD3-E38D-4EF5-87FF-33A6414F639C}">
      <dsp:nvSpPr>
        <dsp:cNvPr id="0" name=""/>
        <dsp:cNvSpPr/>
      </dsp:nvSpPr>
      <dsp:spPr>
        <a:xfrm rot="10800000">
          <a:off x="0" y="167"/>
          <a:ext cx="8229600" cy="841103"/>
        </a:xfrm>
        <a:prstGeom prst="upArrowCallou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kern="1200" dirty="0" smtClean="0">
              <a:solidFill>
                <a:schemeClr val="tx1"/>
              </a:solidFill>
            </a:rPr>
            <a:t>Dolor no es igual a daño.</a:t>
          </a:r>
          <a:endParaRPr lang="es-ES" sz="2000" kern="1200" dirty="0">
            <a:solidFill>
              <a:schemeClr val="tx1"/>
            </a:solidFill>
          </a:endParaRPr>
        </a:p>
      </dsp:txBody>
      <dsp:txXfrm rot="10800000">
        <a:off x="0" y="167"/>
        <a:ext cx="8229600" cy="8411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4D121B-266C-4744-ABE3-6A52FB77DFD0}">
      <dsp:nvSpPr>
        <dsp:cNvPr id="0" name=""/>
        <dsp:cNvSpPr/>
      </dsp:nvSpPr>
      <dsp:spPr>
        <a:xfrm>
          <a:off x="0" y="4451750"/>
          <a:ext cx="8229600" cy="73034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s-ES" sz="2800" b="1" kern="1200" dirty="0" smtClean="0">
              <a:solidFill>
                <a:schemeClr val="tx1"/>
              </a:solidFill>
            </a:rPr>
            <a:t>Estos son procesos automáticos, inconscientes</a:t>
          </a:r>
          <a:endParaRPr lang="es-ES" sz="2800" b="1" kern="1200" dirty="0">
            <a:solidFill>
              <a:schemeClr val="tx1"/>
            </a:solidFill>
          </a:endParaRPr>
        </a:p>
      </dsp:txBody>
      <dsp:txXfrm>
        <a:off x="0" y="4451750"/>
        <a:ext cx="8229600" cy="730346"/>
      </dsp:txXfrm>
    </dsp:sp>
    <dsp:sp modelId="{337FF75F-7947-4530-BBDE-0E31972144AC}">
      <dsp:nvSpPr>
        <dsp:cNvPr id="0" name=""/>
        <dsp:cNvSpPr/>
      </dsp:nvSpPr>
      <dsp:spPr>
        <a:xfrm rot="10800000">
          <a:off x="0" y="3312373"/>
          <a:ext cx="8229600" cy="1123273"/>
        </a:xfrm>
        <a:prstGeom prst="upArrowCallou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kern="1200" dirty="0" smtClean="0">
              <a:solidFill>
                <a:schemeClr val="tx1"/>
              </a:solidFill>
            </a:rPr>
            <a:t>Se activa el programa de sentirse enfermo.</a:t>
          </a:r>
          <a:endParaRPr lang="es-ES" sz="2400" b="1" kern="1200" dirty="0">
            <a:solidFill>
              <a:schemeClr val="tx1"/>
            </a:solidFill>
          </a:endParaRPr>
        </a:p>
      </dsp:txBody>
      <dsp:txXfrm rot="10800000">
        <a:off x="0" y="3312373"/>
        <a:ext cx="8229600" cy="1123273"/>
      </dsp:txXfrm>
    </dsp:sp>
    <dsp:sp modelId="{9E13A82E-F134-49CE-BD12-464C97F7A0FC}">
      <dsp:nvSpPr>
        <dsp:cNvPr id="0" name=""/>
        <dsp:cNvSpPr/>
      </dsp:nvSpPr>
      <dsp:spPr>
        <a:xfrm rot="10800000">
          <a:off x="0" y="2227114"/>
          <a:ext cx="8229600" cy="1123273"/>
        </a:xfrm>
        <a:prstGeom prst="upArrowCallou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ES" sz="2000" b="1" kern="1200" dirty="0" smtClean="0">
              <a:solidFill>
                <a:schemeClr val="tx1"/>
              </a:solidFill>
            </a:rPr>
            <a:t>Muchos movimientos (incluso los pequeños) duelen. Simplemente imaginarse un movimiento puede provocar dolor.</a:t>
          </a:r>
          <a:endParaRPr lang="es-ES" sz="2000" b="1" kern="1200" dirty="0">
            <a:solidFill>
              <a:schemeClr val="tx1"/>
            </a:solidFill>
          </a:endParaRPr>
        </a:p>
      </dsp:txBody>
      <dsp:txXfrm rot="10800000">
        <a:off x="0" y="2227114"/>
        <a:ext cx="8229600" cy="1123273"/>
      </dsp:txXfrm>
    </dsp:sp>
    <dsp:sp modelId="{3A52BFC9-5393-45D9-8DFA-81690C15DDCF}">
      <dsp:nvSpPr>
        <dsp:cNvPr id="0" name=""/>
        <dsp:cNvSpPr/>
      </dsp:nvSpPr>
      <dsp:spPr>
        <a:xfrm rot="10800000">
          <a:off x="0" y="1114796"/>
          <a:ext cx="8229600" cy="1123273"/>
        </a:xfrm>
        <a:prstGeom prst="upArrowCallou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 sz="1700" b="1" kern="1200" dirty="0" smtClean="0">
              <a:solidFill>
                <a:schemeClr val="tx1"/>
              </a:solidFill>
            </a:rPr>
            <a:t>La respuesta de defensa se mantiene más allá del tiempo necesario para la recuperación de los tejidos o incluso se activa y mantiene sin lesión alguna. </a:t>
          </a:r>
          <a:endParaRPr lang="es-ES" sz="1700" b="1" kern="1200" dirty="0">
            <a:solidFill>
              <a:schemeClr val="tx1"/>
            </a:solidFill>
          </a:endParaRPr>
        </a:p>
      </dsp:txBody>
      <dsp:txXfrm rot="10800000">
        <a:off x="0" y="1114796"/>
        <a:ext cx="8229600" cy="1123273"/>
      </dsp:txXfrm>
    </dsp:sp>
    <dsp:sp modelId="{2333E7F4-E84C-4A89-9274-9F0A2B152007}">
      <dsp:nvSpPr>
        <dsp:cNvPr id="0" name=""/>
        <dsp:cNvSpPr/>
      </dsp:nvSpPr>
      <dsp:spPr>
        <a:xfrm rot="10800000">
          <a:off x="0" y="2478"/>
          <a:ext cx="8229600" cy="1123273"/>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ES" sz="1700" b="1" kern="1200" dirty="0" smtClean="0">
              <a:solidFill>
                <a:schemeClr val="tx1"/>
              </a:solidFill>
            </a:rPr>
            <a:t>Cuando el dolor persiste. Invade todas las parcelas de la vida de la persona: personal, familiar, de pareja, sexual, emocional, laboral, social…</a:t>
          </a:r>
          <a:endParaRPr lang="es-ES" sz="1700" b="1" kern="1200" dirty="0">
            <a:solidFill>
              <a:schemeClr val="tx1"/>
            </a:solidFill>
          </a:endParaRPr>
        </a:p>
      </dsp:txBody>
      <dsp:txXfrm rot="10800000">
        <a:off x="0" y="2478"/>
        <a:ext cx="8229600" cy="112327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BB9BF-44D1-46B0-B6F7-C5A6E055993A}">
      <dsp:nvSpPr>
        <dsp:cNvPr id="0" name=""/>
        <dsp:cNvSpPr/>
      </dsp:nvSpPr>
      <dsp:spPr>
        <a:xfrm>
          <a:off x="0" y="0"/>
          <a:ext cx="8229600" cy="193807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solidFill>
                <a:schemeClr val="tx1"/>
              </a:solidFill>
            </a:rPr>
            <a:t>Además del dolor en la respuesta de defensa intervienen otros sistemas: </a:t>
          </a:r>
          <a:r>
            <a:rPr lang="es-ES" sz="2800" b="1" kern="1200" dirty="0" smtClean="0">
              <a:solidFill>
                <a:schemeClr val="bg1"/>
              </a:solidFill>
            </a:rPr>
            <a:t>Sistema motor, nervioso simpático-parasimpático, endocrino, inmunológico</a:t>
          </a:r>
          <a:r>
            <a:rPr lang="es-ES" sz="2000" kern="1200" dirty="0" smtClean="0">
              <a:solidFill>
                <a:schemeClr val="tx1"/>
              </a:solidFill>
            </a:rPr>
            <a:t>. Conforman los patrones de protección. Son responsables de los demás síntomas que acompañan al dolor.</a:t>
          </a:r>
          <a:endParaRPr lang="es-ES" sz="2000" kern="1200" dirty="0">
            <a:solidFill>
              <a:schemeClr val="tx1"/>
            </a:solidFill>
          </a:endParaRPr>
        </a:p>
      </dsp:txBody>
      <dsp:txXfrm>
        <a:off x="0" y="0"/>
        <a:ext cx="8229600" cy="1938074"/>
      </dsp:txXfrm>
    </dsp:sp>
    <dsp:sp modelId="{89C98DA0-F454-4365-BBCC-E89B14E97AA9}">
      <dsp:nvSpPr>
        <dsp:cNvPr id="0" name=""/>
        <dsp:cNvSpPr/>
      </dsp:nvSpPr>
      <dsp:spPr>
        <a:xfrm>
          <a:off x="0" y="2088228"/>
          <a:ext cx="8229600" cy="154659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solidFill>
                <a:schemeClr val="bg1"/>
              </a:solidFill>
            </a:rPr>
            <a:t>Pensamientos, creencias, emociones cada vez más implicados</a:t>
          </a:r>
          <a:r>
            <a:rPr lang="es-ES" sz="2100" kern="1200" dirty="0" smtClean="0">
              <a:solidFill>
                <a:schemeClr val="tx1"/>
              </a:solidFill>
            </a:rPr>
            <a:t>. Déficit de atención, alteraciones cognitivas que afectan al proceso de información. Amplificación de la percepción del dolor, fatiga, percepción de enfermedad, trastornos del sueño.</a:t>
          </a:r>
          <a:endParaRPr lang="es-ES" sz="2100" kern="1200" dirty="0">
            <a:solidFill>
              <a:schemeClr val="tx1"/>
            </a:solidFill>
          </a:endParaRPr>
        </a:p>
      </dsp:txBody>
      <dsp:txXfrm>
        <a:off x="0" y="2088228"/>
        <a:ext cx="8229600" cy="1546593"/>
      </dsp:txXfrm>
    </dsp:sp>
    <dsp:sp modelId="{F35EB8CC-28A6-4E00-B743-729AD586EFBE}">
      <dsp:nvSpPr>
        <dsp:cNvPr id="0" name=""/>
        <dsp:cNvSpPr/>
      </dsp:nvSpPr>
      <dsp:spPr>
        <a:xfrm>
          <a:off x="0" y="3878494"/>
          <a:ext cx="8229600" cy="134335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solidFill>
                <a:schemeClr val="tx1"/>
              </a:solidFill>
            </a:rPr>
            <a:t>Conforman los patrones de protección ( </a:t>
          </a:r>
          <a:r>
            <a:rPr lang="es-ES" sz="2400" b="1" kern="1200" dirty="0" smtClean="0">
              <a:solidFill>
                <a:schemeClr val="bg1"/>
              </a:solidFill>
            </a:rPr>
            <a:t>contractura, estrés, náusea, mareo, fatiga, picor, alteración del sueño.</a:t>
          </a:r>
          <a:r>
            <a:rPr lang="es-ES" sz="1900" kern="1200" dirty="0" smtClean="0">
              <a:solidFill>
                <a:schemeClr val="tx1"/>
              </a:solidFill>
            </a:rPr>
            <a:t>). Son responsables de los demás síntomas que acompañan al dolor y de muchos de los cambios químicos y estructurales a los que supuestamente se atribuye la causa de la Fibromialgia.</a:t>
          </a:r>
          <a:endParaRPr lang="es-ES" sz="1900" kern="1200" dirty="0">
            <a:solidFill>
              <a:schemeClr val="tx1"/>
            </a:solidFill>
          </a:endParaRPr>
        </a:p>
      </dsp:txBody>
      <dsp:txXfrm>
        <a:off x="0" y="3878494"/>
        <a:ext cx="8229600" cy="134335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7FE710-965A-4C6B-BED2-043E535B72A5}">
      <dsp:nvSpPr>
        <dsp:cNvPr id="0" name=""/>
        <dsp:cNvSpPr/>
      </dsp:nvSpPr>
      <dsp:spPr>
        <a:xfrm>
          <a:off x="209146" y="0"/>
          <a:ext cx="3541984" cy="2808313"/>
        </a:xfrm>
        <a:prstGeom prst="ellipse">
          <a:avLst/>
        </a:prstGeom>
        <a:solidFill>
          <a:srgbClr val="FF99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ES" sz="2000" kern="1200" dirty="0" smtClean="0"/>
            <a:t>El dolor está más relacionado con una </a:t>
          </a:r>
          <a:r>
            <a:rPr lang="es-ES" sz="2000" b="1" kern="1200" dirty="0" smtClean="0"/>
            <a:t>alteración en el procesamiento de la información recibida </a:t>
          </a:r>
          <a:r>
            <a:rPr lang="es-ES" sz="2000" kern="1200" dirty="0" smtClean="0"/>
            <a:t>por el cerebro que con el estado de los tejidos.</a:t>
          </a:r>
          <a:endParaRPr lang="es-ES" sz="2000" kern="1200" dirty="0"/>
        </a:p>
      </dsp:txBody>
      <dsp:txXfrm>
        <a:off x="209146" y="0"/>
        <a:ext cx="3541984" cy="280831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EBF5C8-940B-4BF0-86AB-A4AA119E6F41}">
      <dsp:nvSpPr>
        <dsp:cNvPr id="0" name=""/>
        <dsp:cNvSpPr/>
      </dsp:nvSpPr>
      <dsp:spPr>
        <a:xfrm>
          <a:off x="0" y="22210"/>
          <a:ext cx="6120680" cy="2574000"/>
        </a:xfrm>
        <a:prstGeom prst="roundRect">
          <a:avLst/>
        </a:prstGeom>
        <a:solidFill>
          <a:srgbClr val="C39B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b="0" kern="1200" dirty="0" smtClean="0">
              <a:solidFill>
                <a:schemeClr val="tx1"/>
              </a:solidFill>
            </a:rPr>
            <a:t>Informar y educar a los pacientes sobre cómo el cerebro y el sistema nervioso a través de las sinapsis entre neuronas facilita o inhibe la percepción del dolor y cómo es posible </a:t>
          </a:r>
          <a:r>
            <a:rPr lang="es-ES" sz="2200" b="1" kern="1200" dirty="0" smtClean="0">
              <a:solidFill>
                <a:schemeClr val="tx1"/>
              </a:solidFill>
            </a:rPr>
            <a:t>hacer trabajar a nuestro cerebro de manera que disminuya el estado de alerta</a:t>
          </a:r>
          <a:r>
            <a:rPr lang="es-ES" sz="2200" b="0" kern="1200" dirty="0" smtClean="0">
              <a:solidFill>
                <a:schemeClr val="tx1"/>
              </a:solidFill>
            </a:rPr>
            <a:t> y la alarma que se expresa como dolor, entre otros síntomas.</a:t>
          </a:r>
          <a:endParaRPr lang="es-ES" sz="2200" b="0" kern="1200" dirty="0">
            <a:solidFill>
              <a:schemeClr val="tx1"/>
            </a:solidFill>
          </a:endParaRPr>
        </a:p>
      </dsp:txBody>
      <dsp:txXfrm>
        <a:off x="0" y="22210"/>
        <a:ext cx="6120680" cy="2574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F3183D-9BE5-45FD-9360-C5DAC8FAE373}" type="datetimeFigureOut">
              <a:rPr lang="es-ES" smtClean="0"/>
              <a:pPr/>
              <a:t>13/05/2018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A7B63A-8B27-49F6-968B-C65B120816B1}" type="slidenum">
              <a:rPr lang="es-ES" smtClean="0"/>
              <a:pPr/>
              <a:t>‹Nº›</a:t>
            </a:fld>
            <a:endParaRPr lang="es-E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00736-5CA1-45DD-B1EA-8EA2E3EA8A7E}" type="datetimeFigureOut">
              <a:rPr lang="es-ES" smtClean="0"/>
              <a:pPr/>
              <a:t>13/05/2018</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AF81A-C06C-451A-8961-8EF5175DAD3C}" type="slidenum">
              <a:rPr lang="es-ES" smtClean="0"/>
              <a:pPr/>
              <a:t>‹Nº›</a:t>
            </a:fld>
            <a:endParaRPr lang="es-E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B22EAB5-8D1B-4904-AC5E-7EE037FDA352}" type="datetime1">
              <a:rPr lang="es-ES" smtClean="0"/>
              <a:pPr/>
              <a:t>13/05/2018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0DE7FC-B768-4FB7-B6E5-F9B24B033EA4}" type="datetime1">
              <a:rPr lang="es-ES" smtClean="0"/>
              <a:pPr/>
              <a:t>13/05/2018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3376EE1-6A83-432D-A8A7-E89BDF95FEB4}" type="datetime1">
              <a:rPr lang="es-ES" smtClean="0"/>
              <a:pPr/>
              <a:t>13/05/2018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0D1BDE0-DBC2-499A-9AD5-699BD001FE89}" type="datetime1">
              <a:rPr lang="es-ES" smtClean="0"/>
              <a:pPr/>
              <a:t>13/05/2018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94F153-2F34-4E4B-BF69-757C5F4CE799}" type="datetime1">
              <a:rPr lang="es-ES" smtClean="0"/>
              <a:pPr/>
              <a:t>13/05/2018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204142-C802-4A06-B722-9B9475B22F18}" type="datetime1">
              <a:rPr lang="es-ES" smtClean="0"/>
              <a:pPr/>
              <a:t>13/05/2018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B2BE59E-2195-4921-B1C1-F66307108CA3}" type="datetime1">
              <a:rPr lang="es-ES" smtClean="0"/>
              <a:pPr/>
              <a:t>13/05/2018</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E0325A-6FC2-407C-B4DD-69E39DB3B3E2}" type="datetime1">
              <a:rPr lang="es-ES" smtClean="0"/>
              <a:pPr/>
              <a:t>13/05/2018</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F647EE1-32B3-4D7D-A5BE-85A7705643D0}" type="datetime1">
              <a:rPr lang="es-ES" smtClean="0"/>
              <a:pPr/>
              <a:t>13/05/2018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BF222F-0172-4E80-9863-B2F1079A4642}" type="datetime1">
              <a:rPr lang="es-ES" smtClean="0"/>
              <a:pPr/>
              <a:t>13/05/2018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FED8E7B-A997-4560-82A0-63413EE7CF94}" type="datetime1">
              <a:rPr lang="es-ES" smtClean="0"/>
              <a:pPr/>
              <a:t>13/05/2018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A5EA59D-F333-4420-83B2-5CBEC4C3BE73}"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249A8-8B54-4D73-A266-8DC55D1EE424}" type="datetime1">
              <a:rPr lang="es-ES" smtClean="0"/>
              <a:pPr/>
              <a:t>13/05/2018</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EA59D-F333-4420-83B2-5CBEC4C3BE73}"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Layout" Target="../diagrams/layout12.xml"/><Relationship Id="rId7" Type="http://schemas.openxmlformats.org/officeDocument/2006/relationships/image" Target="../media/image5.png"/><Relationship Id="rId12" Type="http://schemas.microsoft.com/office/2007/relationships/diagramDrawing" Target="../diagrams/drawing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0.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Layout" Target="../diagrams/layout8.xml"/><Relationship Id="rId7" Type="http://schemas.openxmlformats.org/officeDocument/2006/relationships/image" Target="../media/image3.pn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dirty="0"/>
          </a:p>
        </p:txBody>
      </p:sp>
      <p:pic>
        <p:nvPicPr>
          <p:cNvPr id="4" name="3 Imagen" descr="landscape-1280317_1920.jpg"/>
          <p:cNvPicPr>
            <a:picLocks noChangeAspect="1"/>
          </p:cNvPicPr>
          <p:nvPr/>
        </p:nvPicPr>
        <p:blipFill>
          <a:blip r:embed="rId3" cstate="print"/>
          <a:stretch>
            <a:fillRect/>
          </a:stretch>
        </p:blipFill>
        <p:spPr>
          <a:xfrm>
            <a:off x="0" y="2381"/>
            <a:ext cx="9144000" cy="6853238"/>
          </a:xfrm>
          <a:prstGeom prst="rect">
            <a:avLst/>
          </a:prstGeom>
          <a:ln w="57150">
            <a:solidFill>
              <a:srgbClr val="66FF99"/>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C00000"/>
                </a:solidFill>
              </a:rPr>
              <a:t>“ Pedagogía del dolor” </a:t>
            </a:r>
            <a:r>
              <a:rPr lang="es-ES" sz="1800" dirty="0" smtClean="0"/>
              <a:t>neurólogo Arturo Goicoechea, ex-jefe del Servicio de Neurología del Hospital Santiago de Vitoria,</a:t>
            </a:r>
            <a:endParaRPr lang="es-ES" sz="1800" dirty="0"/>
          </a:p>
        </p:txBody>
      </p:sp>
      <p:graphicFrame>
        <p:nvGraphicFramePr>
          <p:cNvPr id="4" name="3 Marcador de contenido"/>
          <p:cNvGraphicFramePr>
            <a:graphicFrameLocks noGrp="1"/>
          </p:cNvGraphicFramePr>
          <p:nvPr>
            <p:ph idx="1"/>
          </p:nvPr>
        </p:nvGraphicFramePr>
        <p:xfrm>
          <a:off x="467544" y="1484784"/>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CEREBRO.jpg"/>
          <p:cNvPicPr>
            <a:picLocks noChangeAspect="1"/>
          </p:cNvPicPr>
          <p:nvPr/>
        </p:nvPicPr>
        <p:blipFill>
          <a:blip r:embed="rId8" cstate="print"/>
          <a:stretch>
            <a:fillRect/>
          </a:stretch>
        </p:blipFill>
        <p:spPr>
          <a:xfrm>
            <a:off x="4572000" y="3717032"/>
            <a:ext cx="4233600" cy="2592288"/>
          </a:xfrm>
          <a:prstGeom prst="rect">
            <a:avLst/>
          </a:prstGeom>
        </p:spPr>
      </p:pic>
      <p:sp>
        <p:nvSpPr>
          <p:cNvPr id="7" name="6 Marcador de pie de página"/>
          <p:cNvSpPr>
            <a:spLocks noGrp="1"/>
          </p:cNvSpPr>
          <p:nvPr>
            <p:ph type="ftr" sz="quarter" idx="11"/>
          </p:nvPr>
        </p:nvSpPr>
        <p:spPr>
          <a:xfrm>
            <a:off x="4572000" y="6356350"/>
            <a:ext cx="4248472" cy="365125"/>
          </a:xfrm>
        </p:spPr>
        <p:txBody>
          <a:bodyPr/>
          <a:lstStyle/>
          <a:p>
            <a:r>
              <a:rPr lang="es-ES" dirty="0" smtClean="0"/>
              <a:t>https://robertcabre.com</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prstTxWarp prst="textWave2">
              <a:avLst/>
            </a:prstTxWarp>
          </a:bodyPr>
          <a:lstStyle/>
          <a:p>
            <a:r>
              <a:rPr lang="es-ES" b="1" dirty="0" smtClean="0">
                <a:ln w="18000">
                  <a:solidFill>
                    <a:schemeClr val="accent2">
                      <a:satMod val="140000"/>
                    </a:schemeClr>
                  </a:solidFill>
                  <a:prstDash val="solid"/>
                  <a:miter lim="800000"/>
                </a:ln>
                <a:solidFill>
                  <a:srgbClr val="EB21D3"/>
                </a:solidFill>
                <a:effectLst>
                  <a:outerShdw blurRad="25500" dist="23000" dir="7020000" algn="tl">
                    <a:srgbClr val="000000">
                      <a:alpha val="50000"/>
                    </a:srgbClr>
                  </a:outerShdw>
                </a:effectLst>
              </a:rPr>
              <a:t>¡Buenas noticias!</a:t>
            </a:r>
            <a:endParaRPr lang="es-ES" b="1" dirty="0">
              <a:ln w="18000">
                <a:solidFill>
                  <a:schemeClr val="accent2">
                    <a:satMod val="140000"/>
                  </a:schemeClr>
                </a:solidFill>
                <a:prstDash val="solid"/>
                <a:miter lim="800000"/>
              </a:ln>
              <a:solidFill>
                <a:srgbClr val="EB21D3"/>
              </a:solidFill>
              <a:effectLst>
                <a:outerShdw blurRad="25500" dist="23000" dir="7020000" algn="tl">
                  <a:srgbClr val="000000">
                    <a:alpha val="50000"/>
                  </a:srgbClr>
                </a:outerShdw>
              </a:effectLst>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979712" y="2690336"/>
          <a:ext cx="5328592" cy="397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descr="custom-code-2440939_1280.png"/>
          <p:cNvPicPr>
            <a:picLocks noChangeAspect="1"/>
          </p:cNvPicPr>
          <p:nvPr/>
        </p:nvPicPr>
        <p:blipFill>
          <a:blip r:embed="rId7" cstate="print"/>
          <a:stretch>
            <a:fillRect/>
          </a:stretch>
        </p:blipFill>
        <p:spPr>
          <a:xfrm>
            <a:off x="0" y="133872"/>
            <a:ext cx="5364088" cy="6724128"/>
          </a:xfrm>
          <a:prstGeom prst="rect">
            <a:avLst/>
          </a:prstGeom>
        </p:spPr>
      </p:pic>
      <p:graphicFrame>
        <p:nvGraphicFramePr>
          <p:cNvPr id="12" name="11 Diagrama"/>
          <p:cNvGraphicFramePr/>
          <p:nvPr/>
        </p:nvGraphicFramePr>
        <p:xfrm>
          <a:off x="6156176" y="692696"/>
          <a:ext cx="2016224" cy="50167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0"/>
            <a:ext cx="8229600" cy="1052736"/>
          </a:xfrm>
        </p:spPr>
        <p:txBody>
          <a:bodyPr/>
          <a:lstStyle/>
          <a:p>
            <a:r>
              <a:rPr lang="es-ES" dirty="0" smtClean="0"/>
              <a:t>¿ En qué nivel se sitúa?</a:t>
            </a:r>
            <a:endParaRPr lang="es-ES" dirty="0"/>
          </a:p>
        </p:txBody>
      </p:sp>
      <p:graphicFrame>
        <p:nvGraphicFramePr>
          <p:cNvPr id="7" name="6 Marcador de contenido"/>
          <p:cNvGraphicFramePr>
            <a:graphicFrameLocks noGrp="1"/>
          </p:cNvGraphicFramePr>
          <p:nvPr>
            <p:ph idx="1"/>
          </p:nvPr>
        </p:nvGraphicFramePr>
        <p:xfrm>
          <a:off x="457200" y="1124744"/>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i="1" dirty="0" smtClean="0"/>
              <a:t>Primum non nocere</a:t>
            </a:r>
            <a:endParaRPr lang="es-ES" i="1" dirty="0"/>
          </a:p>
        </p:txBody>
      </p:sp>
      <p:graphicFrame>
        <p:nvGraphicFramePr>
          <p:cNvPr id="4" name="3 Marcador de contenido"/>
          <p:cNvGraphicFramePr>
            <a:graphicFrameLocks noGrp="1"/>
          </p:cNvGraphicFramePr>
          <p:nvPr>
            <p:ph idx="1"/>
          </p:nvPr>
        </p:nvGraphicFramePr>
        <p:xfrm>
          <a:off x="683568" y="908720"/>
          <a:ext cx="8229600"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907704" y="3212976"/>
            <a:ext cx="2664296" cy="1631216"/>
          </a:xfrm>
          <a:prstGeom prst="rect">
            <a:avLst/>
          </a:prstGeom>
          <a:noFill/>
        </p:spPr>
        <p:txBody>
          <a:bodyPr wrap="square" rtlCol="0">
            <a:spAutoFit/>
          </a:bodyPr>
          <a:lstStyle/>
          <a:p>
            <a:pPr>
              <a:buFont typeface="Arial" pitchFamily="34" charset="0"/>
              <a:buChar char="•"/>
            </a:pPr>
            <a:r>
              <a:rPr lang="es-ES" sz="2000" dirty="0" smtClean="0"/>
              <a:t> </a:t>
            </a:r>
            <a:r>
              <a:rPr lang="es-ES" sz="2000" b="1" dirty="0" smtClean="0"/>
              <a:t>COMUNICACIÓN</a:t>
            </a:r>
          </a:p>
          <a:p>
            <a:pPr>
              <a:buFont typeface="Arial" pitchFamily="34" charset="0"/>
              <a:buChar char="•"/>
            </a:pPr>
            <a:endParaRPr lang="es-ES" sz="2000" b="1" dirty="0" smtClean="0"/>
          </a:p>
          <a:p>
            <a:pPr>
              <a:buFont typeface="Arial" pitchFamily="34" charset="0"/>
              <a:buChar char="•"/>
            </a:pPr>
            <a:r>
              <a:rPr lang="es-ES" sz="2000" b="1" dirty="0" smtClean="0"/>
              <a:t> NEUROPEDAGOGIA</a:t>
            </a:r>
          </a:p>
          <a:p>
            <a:pPr>
              <a:buFont typeface="Arial" pitchFamily="34" charset="0"/>
              <a:buChar char="•"/>
            </a:pPr>
            <a:endParaRPr lang="es-ES" sz="2000" b="1" dirty="0" smtClean="0"/>
          </a:p>
          <a:p>
            <a:pPr>
              <a:buFont typeface="Arial" pitchFamily="34" charset="0"/>
              <a:buChar char="•"/>
            </a:pPr>
            <a:r>
              <a:rPr lang="es-ES" sz="2000" b="1" dirty="0" smtClean="0"/>
              <a:t> EMPODERAMIENTO</a:t>
            </a:r>
            <a:endParaRPr lang="es-E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04800" y="260648"/>
            <a:ext cx="8686800" cy="792088"/>
          </a:xfrm>
        </p:spPr>
        <p:txBody>
          <a:bodyPr>
            <a:normAutofit/>
          </a:bodyPr>
          <a:lstStyle/>
          <a:p>
            <a:r>
              <a:rPr lang="es-ES" dirty="0" smtClean="0"/>
              <a:t>Tratamiento </a:t>
            </a:r>
            <a:endParaRPr lang="es-ES" dirty="0"/>
          </a:p>
        </p:txBody>
      </p:sp>
      <p:graphicFrame>
        <p:nvGraphicFramePr>
          <p:cNvPr id="6" name="5 Marcador de contenido"/>
          <p:cNvGraphicFramePr>
            <a:graphicFrameLocks noGrp="1"/>
          </p:cNvGraphicFramePr>
          <p:nvPr>
            <p:ph idx="1"/>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b="1" dirty="0" smtClean="0">
                <a:solidFill>
                  <a:srgbClr val="EB21D3"/>
                </a:solidFill>
              </a:rPr>
              <a:t>CONSULTA  PROGRAMADA</a:t>
            </a:r>
            <a:endParaRPr lang="es-ES" b="1" dirty="0">
              <a:solidFill>
                <a:srgbClr val="EB21D3"/>
              </a:solidFill>
            </a:endParaRPr>
          </a:p>
        </p:txBody>
      </p:sp>
      <p:graphicFrame>
        <p:nvGraphicFramePr>
          <p:cNvPr id="4" name="3 Marcador de contenido"/>
          <p:cNvGraphicFramePr>
            <a:graphicFrameLocks noGrp="1"/>
          </p:cNvGraphicFramePr>
          <p:nvPr>
            <p:ph idx="1"/>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rgbClr val="FF0000"/>
                </a:solidFill>
              </a:rPr>
              <a:t>Cómo aproximarnos a un cuerpo doliente sin alarmar más a su cerebro</a:t>
            </a:r>
            <a:endParaRPr lang="es-ES" dirty="0">
              <a:solidFill>
                <a:srgbClr val="FF0000"/>
              </a:solidFill>
            </a:endParaRPr>
          </a:p>
        </p:txBody>
      </p:sp>
      <p:graphicFrame>
        <p:nvGraphicFramePr>
          <p:cNvPr id="5" name="4 Marcador de contenido"/>
          <p:cNvGraphicFramePr>
            <a:graphicFrameLocks noGrp="1"/>
          </p:cNvGraphicFramePr>
          <p:nvPr>
            <p:ph idx="1"/>
          </p:nvPr>
        </p:nvGraphicFramePr>
        <p:xfrm>
          <a:off x="251520" y="1683965"/>
          <a:ext cx="8733656" cy="5174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498178"/>
          </a:xfrm>
        </p:spPr>
        <p:txBody>
          <a:bodyPr>
            <a:normAutofit/>
          </a:bodyPr>
          <a:lstStyle/>
          <a:p>
            <a:r>
              <a:rPr lang="es-ES" b="1" dirty="0" smtClean="0">
                <a:solidFill>
                  <a:srgbClr val="00B050"/>
                </a:solidFill>
              </a:rPr>
              <a:t>Plan de desensibilización: desaprender aprendiendo</a:t>
            </a:r>
            <a:endParaRPr lang="es-ES" b="1" dirty="0">
              <a:solidFill>
                <a:srgbClr val="00B050"/>
              </a:solidFill>
            </a:endParaRPr>
          </a:p>
        </p:txBody>
      </p:sp>
      <p:graphicFrame>
        <p:nvGraphicFramePr>
          <p:cNvPr id="5" name="4 Marcador de contenido"/>
          <p:cNvGraphicFramePr>
            <a:graphicFrameLocks noGrp="1"/>
          </p:cNvGraphicFramePr>
          <p:nvPr>
            <p:ph idx="1"/>
          </p:nvPr>
        </p:nvGraphicFramePr>
        <p:xfrm>
          <a:off x="395536" y="1772816"/>
          <a:ext cx="8229600" cy="481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C00000"/>
                </a:solidFill>
              </a:rPr>
              <a:t>DESECHAR CREENCIAS LIMITANTES</a:t>
            </a:r>
            <a:endParaRPr lang="es-ES" b="1" dirty="0">
              <a:solidFill>
                <a:srgbClr val="C00000"/>
              </a:solidFill>
            </a:endParaRPr>
          </a:p>
        </p:txBody>
      </p:sp>
      <p:graphicFrame>
        <p:nvGraphicFramePr>
          <p:cNvPr id="4" name="3 Marcador de contenido"/>
          <p:cNvGraphicFramePr>
            <a:graphicFrameLocks noGrp="1"/>
          </p:cNvGraphicFramePr>
          <p:nvPr>
            <p:ph idx="1"/>
          </p:nvPr>
        </p:nvGraphicFramePr>
        <p:xfrm>
          <a:off x="467544" y="1628800"/>
          <a:ext cx="8229600" cy="471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706090"/>
          </a:xfrm>
        </p:spPr>
        <p:txBody>
          <a:bodyPr>
            <a:normAutofit fontScale="90000"/>
          </a:bodyPr>
          <a:lstStyle/>
          <a:p>
            <a:r>
              <a:rPr lang="es-ES" b="1" dirty="0" smtClean="0">
                <a:solidFill>
                  <a:srgbClr val="C00000"/>
                </a:solidFill>
              </a:rPr>
              <a:t>Fibromialgia</a:t>
            </a:r>
            <a:endParaRPr lang="es-ES" b="1" dirty="0">
              <a:solidFill>
                <a:srgbClr val="C00000"/>
              </a:solidFill>
            </a:endParaRPr>
          </a:p>
        </p:txBody>
      </p:sp>
      <p:graphicFrame>
        <p:nvGraphicFramePr>
          <p:cNvPr id="9" name="8 Marcador de contenido"/>
          <p:cNvGraphicFramePr>
            <a:graphicFrameLocks noGrp="1"/>
          </p:cNvGraphicFramePr>
          <p:nvPr>
            <p:ph sz="half" idx="1"/>
          </p:nvPr>
        </p:nvGraphicFramePr>
        <p:xfrm>
          <a:off x="457200" y="1124744"/>
          <a:ext cx="4038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Marcador de contenido"/>
          <p:cNvGraphicFramePr>
            <a:graphicFrameLocks noGrp="1"/>
          </p:cNvGraphicFramePr>
          <p:nvPr>
            <p:ph sz="half" idx="2"/>
          </p:nvPr>
        </p:nvGraphicFramePr>
        <p:xfrm>
          <a:off x="4827712" y="1340768"/>
          <a:ext cx="4316288" cy="5328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C00000"/>
                </a:solidFill>
              </a:rPr>
              <a:t>CAMBIO DE EVALUACION</a:t>
            </a:r>
            <a:endParaRPr lang="es-ES" b="1" dirty="0">
              <a:solidFill>
                <a:srgbClr val="C00000"/>
              </a:solidFill>
            </a:endParaRPr>
          </a:p>
        </p:txBody>
      </p:sp>
      <p:graphicFrame>
        <p:nvGraphicFramePr>
          <p:cNvPr id="4" name="3 Marcador de contenido"/>
          <p:cNvGraphicFramePr>
            <a:graphicFrameLocks noGrp="1"/>
          </p:cNvGraphicFramePr>
          <p:nvPr>
            <p:ph idx="1"/>
          </p:nvPr>
        </p:nvGraphicFramePr>
        <p:xfrm>
          <a:off x="395536" y="-243408"/>
          <a:ext cx="82296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fantasy-3299901_1920.jpg"/>
          <p:cNvPicPr>
            <a:picLocks noChangeAspect="1"/>
          </p:cNvPicPr>
          <p:nvPr/>
        </p:nvPicPr>
        <p:blipFill>
          <a:blip r:embed="rId7" cstate="print"/>
          <a:stretch>
            <a:fillRect/>
          </a:stretch>
        </p:blipFill>
        <p:spPr>
          <a:xfrm>
            <a:off x="1115616" y="2708920"/>
            <a:ext cx="7217770" cy="3888432"/>
          </a:xfrm>
          <a:prstGeom prst="rect">
            <a:avLst/>
          </a:prstGeom>
          <a:ln w="76200">
            <a:solidFill>
              <a:srgbClr val="EB21D3"/>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3300"/>
                </a:solidFill>
              </a:rPr>
              <a:t>CAMBIO DE SIGNIFICADO</a:t>
            </a:r>
            <a:endParaRPr lang="es-ES" b="1" dirty="0">
              <a:solidFill>
                <a:srgbClr val="FF3300"/>
              </a:solidFill>
            </a:endParaRPr>
          </a:p>
        </p:txBody>
      </p:sp>
      <p:graphicFrame>
        <p:nvGraphicFramePr>
          <p:cNvPr id="4" name="3 Marcador de contenido"/>
          <p:cNvGraphicFramePr>
            <a:graphicFrameLocks noGrp="1"/>
          </p:cNvGraphicFramePr>
          <p:nvPr>
            <p:ph idx="1"/>
          </p:nvPr>
        </p:nvGraphicFramePr>
        <p:xfrm>
          <a:off x="251520" y="1196752"/>
          <a:ext cx="446449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illustration-3245462_1280.jpg"/>
          <p:cNvPicPr>
            <a:picLocks noChangeAspect="1"/>
          </p:cNvPicPr>
          <p:nvPr/>
        </p:nvPicPr>
        <p:blipFill>
          <a:blip r:embed="rId8" cstate="print"/>
          <a:stretch>
            <a:fillRect/>
          </a:stretch>
        </p:blipFill>
        <p:spPr>
          <a:xfrm>
            <a:off x="4932040" y="1628800"/>
            <a:ext cx="3901440" cy="4104456"/>
          </a:xfrm>
          <a:prstGeom prst="rect">
            <a:avLst/>
          </a:prstGeom>
          <a:ln w="76200">
            <a:solidFill>
              <a:srgbClr val="FF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C00000"/>
                </a:solidFill>
              </a:rPr>
              <a:t>CAMBIO DE EXPECTATIVAS</a:t>
            </a:r>
            <a:endParaRPr lang="es-ES" b="1" dirty="0">
              <a:solidFill>
                <a:srgbClr val="C000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C00000"/>
                </a:solidFill>
              </a:rPr>
              <a:t>CAMBIO DE CONDUCTA</a:t>
            </a:r>
            <a:endParaRPr lang="es-ES" b="1" dirty="0">
              <a:solidFill>
                <a:srgbClr val="C00000"/>
              </a:solidFill>
            </a:endParaRPr>
          </a:p>
        </p:txBody>
      </p:sp>
      <p:graphicFrame>
        <p:nvGraphicFramePr>
          <p:cNvPr id="4" name="3 Marcador de contenido"/>
          <p:cNvGraphicFramePr>
            <a:graphicFrameLocks noGrp="1"/>
          </p:cNvGraphicFramePr>
          <p:nvPr>
            <p:ph idx="1"/>
          </p:nvPr>
        </p:nvGraphicFramePr>
        <p:xfrm>
          <a:off x="539552" y="1268760"/>
          <a:ext cx="8157592" cy="531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b="1" dirty="0" smtClean="0">
                <a:solidFill>
                  <a:srgbClr val="C00000"/>
                </a:solidFill>
              </a:rPr>
              <a:t>CAMBIO DE CONDUCTA (cont.)</a:t>
            </a:r>
            <a:endParaRPr lang="es-ES" b="1" dirty="0">
              <a:solidFill>
                <a:srgbClr val="C00000"/>
              </a:solidFill>
            </a:endParaRPr>
          </a:p>
        </p:txBody>
      </p:sp>
      <p:graphicFrame>
        <p:nvGraphicFramePr>
          <p:cNvPr id="5" name="4 Marcador de contenido"/>
          <p:cNvGraphicFramePr>
            <a:graphicFrameLocks noGrp="1"/>
          </p:cNvGraphicFramePr>
          <p:nvPr>
            <p:ph idx="1"/>
          </p:nvPr>
        </p:nvGraphicFramePr>
        <p:xfrm>
          <a:off x="457200" y="1340768"/>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normAutofit fontScale="90000"/>
          </a:bodyPr>
          <a:lstStyle/>
          <a:p>
            <a:r>
              <a:rPr lang="es-ES" b="1" dirty="0" smtClean="0">
                <a:solidFill>
                  <a:srgbClr val="C00000"/>
                </a:solidFill>
              </a:rPr>
              <a:t>MANTENER CAMBIO DE CONDUCTA</a:t>
            </a:r>
            <a:endParaRPr lang="es-ES" b="1" dirty="0">
              <a:solidFill>
                <a:srgbClr val="C00000"/>
              </a:solidFill>
            </a:endParaRPr>
          </a:p>
        </p:txBody>
      </p:sp>
      <p:graphicFrame>
        <p:nvGraphicFramePr>
          <p:cNvPr id="4" name="3 Marcador de contenido"/>
          <p:cNvGraphicFramePr>
            <a:graphicFrameLocks noGrp="1"/>
          </p:cNvGraphicFramePr>
          <p:nvPr>
            <p:ph idx="1"/>
          </p:nvPr>
        </p:nvGraphicFramePr>
        <p:xfrm>
          <a:off x="457200" y="908720"/>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8229600" cy="1143000"/>
          </a:xfrm>
        </p:spPr>
        <p:txBody>
          <a:bodyPr/>
          <a:lstStyle/>
          <a:p>
            <a:r>
              <a:rPr lang="es-ES" b="1" dirty="0" smtClean="0">
                <a:solidFill>
                  <a:srgbClr val="C00000"/>
                </a:solidFill>
              </a:rPr>
              <a:t>KIT DE SUPERVIVENCIA</a:t>
            </a:r>
            <a:endParaRPr lang="es-ES" b="1" dirty="0">
              <a:solidFill>
                <a:srgbClr val="C00000"/>
              </a:solidFill>
            </a:endParaRPr>
          </a:p>
        </p:txBody>
      </p:sp>
      <p:graphicFrame>
        <p:nvGraphicFramePr>
          <p:cNvPr id="6" name="5 Marcador de contenido"/>
          <p:cNvGraphicFramePr>
            <a:graphicFrameLocks noGrp="1"/>
          </p:cNvGraphicFramePr>
          <p:nvPr>
            <p:ph idx="1"/>
          </p:nvPr>
        </p:nvGraphicFramePr>
        <p:xfrm>
          <a:off x="457200" y="1600200"/>
          <a:ext cx="42588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suitcase-311569_1280.png"/>
          <p:cNvPicPr>
            <a:picLocks noChangeAspect="1"/>
          </p:cNvPicPr>
          <p:nvPr/>
        </p:nvPicPr>
        <p:blipFill>
          <a:blip r:embed="rId7" cstate="print"/>
          <a:stretch>
            <a:fillRect/>
          </a:stretch>
        </p:blipFill>
        <p:spPr>
          <a:xfrm>
            <a:off x="5709230" y="1988840"/>
            <a:ext cx="3039234" cy="345638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720080"/>
          </a:xfrm>
        </p:spPr>
        <p:txBody>
          <a:bodyPr>
            <a:normAutofit fontScale="90000"/>
          </a:bodyPr>
          <a:lstStyle/>
          <a:p>
            <a:r>
              <a:rPr lang="es-ES" sz="3600" b="1" dirty="0" smtClean="0">
                <a:solidFill>
                  <a:srgbClr val="FF0000"/>
                </a:solidFill>
              </a:rPr>
              <a:t>Fibromialgia: Tratamiento farmacológico</a:t>
            </a:r>
            <a:r>
              <a:rPr lang="es-ES" dirty="0" smtClean="0"/>
              <a:t/>
            </a:r>
            <a:br>
              <a:rPr lang="es-ES" dirty="0" smtClean="0"/>
            </a:br>
            <a:endParaRPr lang="es-ES" dirty="0"/>
          </a:p>
        </p:txBody>
      </p:sp>
      <p:graphicFrame>
        <p:nvGraphicFramePr>
          <p:cNvPr id="5" name="4 Marcador de contenido"/>
          <p:cNvGraphicFramePr>
            <a:graphicFrameLocks noGrp="1"/>
          </p:cNvGraphicFramePr>
          <p:nvPr>
            <p:ph idx="1"/>
          </p:nvPr>
        </p:nvGraphicFramePr>
        <p:xfrm>
          <a:off x="395536" y="631899"/>
          <a:ext cx="8229600" cy="6226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sign-3049025_1920.jpg"/>
          <p:cNvPicPr>
            <a:picLocks noChangeAspect="1"/>
          </p:cNvPicPr>
          <p:nvPr/>
        </p:nvPicPr>
        <p:blipFill>
          <a:blip r:embed="rId2" cstate="print"/>
          <a:stretch>
            <a:fillRect/>
          </a:stretch>
        </p:blipFill>
        <p:spPr>
          <a:xfrm>
            <a:off x="1763688" y="1052736"/>
            <a:ext cx="5852160" cy="3291840"/>
          </a:xfrm>
          <a:prstGeom prst="rect">
            <a:avLst/>
          </a:prstGeom>
          <a:ln w="76200">
            <a:solidFill>
              <a:srgbClr val="FF0000"/>
            </a:solidFill>
          </a:ln>
        </p:spPr>
      </p:pic>
      <p:sp>
        <p:nvSpPr>
          <p:cNvPr id="5" name="4 CuadroTexto"/>
          <p:cNvSpPr txBox="1"/>
          <p:nvPr/>
        </p:nvSpPr>
        <p:spPr>
          <a:xfrm>
            <a:off x="2339752" y="5229200"/>
            <a:ext cx="4989828" cy="584775"/>
          </a:xfrm>
          <a:prstGeom prst="rect">
            <a:avLst/>
          </a:prstGeom>
          <a:noFill/>
        </p:spPr>
        <p:txBody>
          <a:bodyPr wrap="none" rtlCol="0">
            <a:spAutoFit/>
          </a:bodyPr>
          <a:lstStyle/>
          <a:p>
            <a:r>
              <a:rPr lang="es-ES" sz="3200" b="1" i="1" dirty="0" smtClean="0">
                <a:solidFill>
                  <a:srgbClr val="FF0000"/>
                </a:solidFill>
              </a:rPr>
              <a:t>Gracias por querer aprender</a:t>
            </a:r>
            <a:endParaRPr lang="es-ES" sz="3200" b="1"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C00000"/>
                </a:solidFill>
              </a:rPr>
              <a:t>ETIQUETAS PERSONALIZADAS</a:t>
            </a:r>
            <a:endParaRPr lang="es-ES" b="1" dirty="0">
              <a:solidFill>
                <a:srgbClr val="C00000"/>
              </a:solidFill>
            </a:endParaRPr>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850106"/>
          </a:xfrm>
        </p:spPr>
        <p:txBody>
          <a:bodyPr/>
          <a:lstStyle/>
          <a:p>
            <a:r>
              <a:rPr lang="es-ES" b="1" dirty="0" smtClean="0">
                <a:solidFill>
                  <a:srgbClr val="C00000"/>
                </a:solidFill>
              </a:rPr>
              <a:t>SENSIBILIZACIÓN CENTRAL</a:t>
            </a:r>
            <a:endParaRPr lang="es-ES" b="1" dirty="0">
              <a:solidFill>
                <a:srgbClr val="C00000"/>
              </a:solidFill>
            </a:endParaRPr>
          </a:p>
        </p:txBody>
      </p:sp>
      <p:graphicFrame>
        <p:nvGraphicFramePr>
          <p:cNvPr id="7" name="6 Marcador de contenido"/>
          <p:cNvGraphicFramePr>
            <a:graphicFrameLocks noGrp="1"/>
          </p:cNvGraphicFramePr>
          <p:nvPr>
            <p:ph idx="1"/>
          </p:nvPr>
        </p:nvGraphicFramePr>
        <p:xfrm>
          <a:off x="467544" y="1052736"/>
          <a:ext cx="8229600" cy="1346448"/>
        </p:xfrm>
        <a:graphic>
          <a:graphicData uri="http://schemas.openxmlformats.org/drawingml/2006/table">
            <a:tbl>
              <a:tblPr firstRow="1" bandRow="1">
                <a:tableStyleId>{5C22544A-7EE6-4342-B048-85BDC9FD1C3A}</a:tableStyleId>
              </a:tblPr>
              <a:tblGrid>
                <a:gridCol w="8229600"/>
              </a:tblGrid>
              <a:tr h="1346448">
                <a:tc>
                  <a:txBody>
                    <a:bodyPr/>
                    <a:lstStyle/>
                    <a:p>
                      <a:r>
                        <a:rPr lang="es-ES" sz="2400" dirty="0" smtClean="0">
                          <a:solidFill>
                            <a:schemeClr val="tx1"/>
                          </a:solidFill>
                        </a:rPr>
                        <a:t>Estímulos de baja intensidad, incluso sin daño (lesión), son considerados como amenazantes por un cerebro alarmado que proyecta dolor avisando de peligro al individuo.</a:t>
                      </a:r>
                      <a:endParaRPr lang="es-ES" sz="2400" dirty="0">
                        <a:solidFill>
                          <a:schemeClr val="tx1"/>
                        </a:solidFill>
                      </a:endParaRPr>
                    </a:p>
                  </a:txBody>
                  <a:tcPr>
                    <a:solidFill>
                      <a:srgbClr val="FFC000"/>
                    </a:solidFill>
                  </a:tcPr>
                </a:tc>
              </a:tr>
            </a:tbl>
          </a:graphicData>
        </a:graphic>
      </p:graphicFrame>
      <p:pic>
        <p:nvPicPr>
          <p:cNvPr id="8" name="7 Imagen" descr="bota.PNG"/>
          <p:cNvPicPr>
            <a:picLocks noChangeAspect="1"/>
          </p:cNvPicPr>
          <p:nvPr/>
        </p:nvPicPr>
        <p:blipFill>
          <a:blip r:embed="rId2" cstate="print"/>
          <a:stretch>
            <a:fillRect/>
          </a:stretch>
        </p:blipFill>
        <p:spPr>
          <a:xfrm>
            <a:off x="251520" y="2636912"/>
            <a:ext cx="4077269" cy="3124636"/>
          </a:xfrm>
          <a:prstGeom prst="rect">
            <a:avLst/>
          </a:prstGeom>
        </p:spPr>
      </p:pic>
      <p:sp>
        <p:nvSpPr>
          <p:cNvPr id="9" name="8 CuadroTexto"/>
          <p:cNvSpPr txBox="1"/>
          <p:nvPr/>
        </p:nvSpPr>
        <p:spPr>
          <a:xfrm>
            <a:off x="4716016" y="2636912"/>
            <a:ext cx="4248472" cy="3139321"/>
          </a:xfrm>
          <a:prstGeom prst="rect">
            <a:avLst/>
          </a:prstGeom>
          <a:noFill/>
        </p:spPr>
        <p:txBody>
          <a:bodyPr wrap="square" rtlCol="0">
            <a:spAutoFit/>
          </a:bodyPr>
          <a:lstStyle/>
          <a:p>
            <a:r>
              <a:rPr lang="es-ES" i="1" dirty="0" smtClean="0"/>
              <a:t>Un constructor de 29 años llegó al servicio de urgencias porque había saltado sobre un clavo de 15 cm. Como el más mínimo movimiento del clavo era doloroso fue sedado con midazolam y fentanilo. El clavo fue retirado después desde abajo. Cuando se le sacó la bota una cura milagrosa parecía haber tenido lugar. A pesar de entrar cerca de la puntera de acero el clavo había penetrado entre los dedos de los pies: el pie estaba completamente ileso.</a:t>
            </a:r>
            <a:endParaRPr lang="es-E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42852"/>
            <a:ext cx="8229600" cy="571504"/>
          </a:xfrm>
          <a:solidFill>
            <a:schemeClr val="tx2">
              <a:lumMod val="40000"/>
              <a:lumOff val="60000"/>
            </a:schemeClr>
          </a:solidFill>
          <a:ln>
            <a:solidFill>
              <a:schemeClr val="tx1"/>
            </a:solidFill>
          </a:ln>
        </p:spPr>
        <p:txBody>
          <a:bodyPr>
            <a:normAutofit/>
          </a:bodyPr>
          <a:lstStyle/>
          <a:p>
            <a:r>
              <a:rPr lang="es-ES" sz="2800" b="1" dirty="0" smtClean="0"/>
              <a:t>Fibromialgia: Síndrome de sensibilización central</a:t>
            </a:r>
            <a:endParaRPr lang="es-ES" sz="2800" b="1" dirty="0"/>
          </a:p>
        </p:txBody>
      </p:sp>
      <p:graphicFrame>
        <p:nvGraphicFramePr>
          <p:cNvPr id="6" name="5 Marcador de contenido"/>
          <p:cNvGraphicFramePr>
            <a:graphicFrameLocks noGrp="1"/>
          </p:cNvGraphicFramePr>
          <p:nvPr>
            <p:ph idx="1"/>
          </p:nvPr>
        </p:nvGraphicFramePr>
        <p:xfrm>
          <a:off x="500034" y="928670"/>
          <a:ext cx="822960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Llamada de flecha cuádruple"/>
          <p:cNvSpPr/>
          <p:nvPr/>
        </p:nvSpPr>
        <p:spPr>
          <a:xfrm>
            <a:off x="3286116" y="2357430"/>
            <a:ext cx="2643206" cy="2428892"/>
          </a:xfrm>
          <a:prstGeom prst="quad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tx1"/>
              </a:solidFill>
            </a:endParaRPr>
          </a:p>
        </p:txBody>
      </p:sp>
      <p:sp>
        <p:nvSpPr>
          <p:cNvPr id="5" name="4 Rectángulo"/>
          <p:cNvSpPr/>
          <p:nvPr/>
        </p:nvSpPr>
        <p:spPr>
          <a:xfrm>
            <a:off x="3851920" y="3068960"/>
            <a:ext cx="1468969" cy="923330"/>
          </a:xfrm>
          <a:prstGeom prst="rect">
            <a:avLst/>
          </a:prstGeom>
        </p:spPr>
        <p:txBody>
          <a:bodyPr wrap="square">
            <a:spAutoFit/>
          </a:bodyPr>
          <a:lstStyle/>
          <a:p>
            <a:pPr algn="ctr"/>
            <a:r>
              <a:rPr lang="es-ES" b="1" dirty="0" smtClean="0"/>
              <a:t>CEREBRO</a:t>
            </a:r>
          </a:p>
          <a:p>
            <a:pPr algn="ctr"/>
            <a:r>
              <a:rPr lang="es-ES" b="1" dirty="0" smtClean="0"/>
              <a:t>HIPER</a:t>
            </a:r>
          </a:p>
          <a:p>
            <a:pPr algn="ctr"/>
            <a:r>
              <a:rPr lang="es-ES" b="1" dirty="0" smtClean="0"/>
              <a:t>VIGILANTE</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5416"/>
            <a:ext cx="8229600" cy="1143000"/>
          </a:xfrm>
        </p:spPr>
        <p:txBody>
          <a:bodyPr/>
          <a:lstStyle/>
          <a:p>
            <a:r>
              <a:rPr lang="es-ES" b="1" dirty="0" smtClean="0">
                <a:solidFill>
                  <a:srgbClr val="FF0000"/>
                </a:solidFill>
              </a:rPr>
              <a:t>IDEAS CLAVE</a:t>
            </a:r>
            <a:endParaRPr lang="es-ES" b="1" dirty="0">
              <a:solidFill>
                <a:srgbClr val="FF0000"/>
              </a:solidFill>
            </a:endParaRPr>
          </a:p>
        </p:txBody>
      </p:sp>
      <p:graphicFrame>
        <p:nvGraphicFramePr>
          <p:cNvPr id="6" name="5 Marcador de contenido"/>
          <p:cNvGraphicFramePr>
            <a:graphicFrameLocks noGrp="1"/>
          </p:cNvGraphicFramePr>
          <p:nvPr>
            <p:ph idx="1"/>
          </p:nvPr>
        </p:nvGraphicFramePr>
        <p:xfrm>
          <a:off x="467544" y="836712"/>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b="1" dirty="0" smtClean="0"/>
              <a:t>¿Y CUANDO EL DOLOR PERSISTE?</a:t>
            </a:r>
            <a:endParaRPr lang="es-ES" b="1" dirty="0"/>
          </a:p>
        </p:txBody>
      </p:sp>
      <p:graphicFrame>
        <p:nvGraphicFramePr>
          <p:cNvPr id="4" name="3 Marcador de contenido"/>
          <p:cNvGraphicFramePr>
            <a:graphicFrameLocks noGrp="1"/>
          </p:cNvGraphicFramePr>
          <p:nvPr>
            <p:ph idx="1"/>
          </p:nvPr>
        </p:nvGraphicFramePr>
        <p:xfrm>
          <a:off x="457200" y="1340768"/>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4800" b="1" dirty="0" smtClean="0">
                <a:solidFill>
                  <a:srgbClr val="C00000"/>
                </a:solidFill>
              </a:rPr>
              <a:t>Síndrome fibromialgico</a:t>
            </a:r>
            <a:endParaRPr lang="es-ES" sz="4800" b="1" dirty="0">
              <a:solidFill>
                <a:srgbClr val="C00000"/>
              </a:solidFill>
            </a:endParaRPr>
          </a:p>
        </p:txBody>
      </p:sp>
      <p:graphicFrame>
        <p:nvGraphicFramePr>
          <p:cNvPr id="4" name="3 Marcador de contenido"/>
          <p:cNvGraphicFramePr>
            <a:graphicFrameLocks noGrp="1"/>
          </p:cNvGraphicFramePr>
          <p:nvPr>
            <p:ph idx="1"/>
          </p:nvPr>
        </p:nvGraphicFramePr>
        <p:xfrm>
          <a:off x="457200" y="1268760"/>
          <a:ext cx="82296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a:solidFill>
            <a:srgbClr val="FFFF00"/>
          </a:solidFill>
        </p:spPr>
        <p:txBody>
          <a:bodyPr>
            <a:normAutofit fontScale="90000"/>
          </a:bodyPr>
          <a:lstStyle/>
          <a:p>
            <a:r>
              <a:rPr lang="es-ES" b="1" dirty="0" smtClean="0"/>
              <a:t>Explicación al paciente</a:t>
            </a:r>
            <a:endParaRPr lang="es-ES" b="1" dirty="0"/>
          </a:p>
        </p:txBody>
      </p:sp>
      <p:graphicFrame>
        <p:nvGraphicFramePr>
          <p:cNvPr id="8" name="7 Marcador de contenido"/>
          <p:cNvGraphicFramePr>
            <a:graphicFrameLocks noGrp="1"/>
          </p:cNvGraphicFramePr>
          <p:nvPr>
            <p:ph idx="1"/>
          </p:nvPr>
        </p:nvGraphicFramePr>
        <p:xfrm>
          <a:off x="467544" y="1124744"/>
          <a:ext cx="3898776" cy="280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Imagen" descr="cerebro equivocado.PNG"/>
          <p:cNvPicPr>
            <a:picLocks noChangeAspect="1"/>
          </p:cNvPicPr>
          <p:nvPr/>
        </p:nvPicPr>
        <p:blipFill>
          <a:blip r:embed="rId7" cstate="print"/>
          <a:stretch>
            <a:fillRect/>
          </a:stretch>
        </p:blipFill>
        <p:spPr>
          <a:xfrm>
            <a:off x="4716016" y="1052736"/>
            <a:ext cx="3591426" cy="2934110"/>
          </a:xfrm>
          <a:prstGeom prst="rect">
            <a:avLst/>
          </a:prstGeom>
        </p:spPr>
      </p:pic>
      <p:graphicFrame>
        <p:nvGraphicFramePr>
          <p:cNvPr id="6" name="5 Diagrama"/>
          <p:cNvGraphicFramePr/>
          <p:nvPr/>
        </p:nvGraphicFramePr>
        <p:xfrm>
          <a:off x="1835696" y="4005064"/>
          <a:ext cx="6120680" cy="2618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3650</TotalTime>
  <Words>1719</Words>
  <Application>Microsoft Office PowerPoint</Application>
  <PresentationFormat>Presentación en pantalla (4:3)</PresentationFormat>
  <Paragraphs>146</Paragraphs>
  <Slides>28</Slides>
  <Notes>3</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Diapositiva 1</vt:lpstr>
      <vt:lpstr>Fibromialgia</vt:lpstr>
      <vt:lpstr>ETIQUETAS PERSONALIZADAS</vt:lpstr>
      <vt:lpstr>SENSIBILIZACIÓN CENTRAL</vt:lpstr>
      <vt:lpstr>Fibromialgia: Síndrome de sensibilización central</vt:lpstr>
      <vt:lpstr>IDEAS CLAVE</vt:lpstr>
      <vt:lpstr>¿Y CUANDO EL DOLOR PERSISTE?</vt:lpstr>
      <vt:lpstr>Síndrome fibromialgico</vt:lpstr>
      <vt:lpstr>Explicación al paciente</vt:lpstr>
      <vt:lpstr>“ Pedagogía del dolor” neurólogo Arturo Goicoechea, ex-jefe del Servicio de Neurología del Hospital Santiago de Vitoria,</vt:lpstr>
      <vt:lpstr>¡Buenas noticias!</vt:lpstr>
      <vt:lpstr>Diapositiva 12</vt:lpstr>
      <vt:lpstr>¿ En qué nivel se sitúa?</vt:lpstr>
      <vt:lpstr>Primum non nocere</vt:lpstr>
      <vt:lpstr>Tratamiento </vt:lpstr>
      <vt:lpstr>CONSULTA  PROGRAMADA</vt:lpstr>
      <vt:lpstr>Cómo aproximarnos a un cuerpo doliente sin alarmar más a su cerebro</vt:lpstr>
      <vt:lpstr>Plan de desensibilización: desaprender aprendiendo</vt:lpstr>
      <vt:lpstr>DESECHAR CREENCIAS LIMITANTES</vt:lpstr>
      <vt:lpstr>CAMBIO DE EVALUACION</vt:lpstr>
      <vt:lpstr>CAMBIO DE SIGNIFICADO</vt:lpstr>
      <vt:lpstr>CAMBIO DE EXPECTATIVAS</vt:lpstr>
      <vt:lpstr>CAMBIO DE CONDUCTA</vt:lpstr>
      <vt:lpstr>CAMBIO DE CONDUCTA (cont.)</vt:lpstr>
      <vt:lpstr>MANTENER CAMBIO DE CONDUCTA</vt:lpstr>
      <vt:lpstr>KIT DE SUPERVIVENCIA</vt:lpstr>
      <vt:lpstr>Fibromialgia: Tratamiento farmacológico </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Fibromialgia: Síndrome de sensibilización central</dc:title>
  <dc:creator>CARLOS</dc:creator>
  <cp:lastModifiedBy>CARLOS</cp:lastModifiedBy>
  <cp:revision>313</cp:revision>
  <dcterms:created xsi:type="dcterms:W3CDTF">2018-04-01T10:17:58Z</dcterms:created>
  <dcterms:modified xsi:type="dcterms:W3CDTF">2018-05-13T17:18:39Z</dcterms:modified>
</cp:coreProperties>
</file>